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338" r:id="rId2"/>
    <p:sldId id="302" r:id="rId3"/>
    <p:sldId id="293" r:id="rId4"/>
    <p:sldId id="258" r:id="rId5"/>
    <p:sldId id="307" r:id="rId6"/>
    <p:sldId id="260" r:id="rId7"/>
    <p:sldId id="336" r:id="rId8"/>
    <p:sldId id="339" r:id="rId9"/>
    <p:sldId id="308" r:id="rId10"/>
    <p:sldId id="310" r:id="rId11"/>
    <p:sldId id="306" r:id="rId12"/>
    <p:sldId id="300" r:id="rId13"/>
    <p:sldId id="351" r:id="rId14"/>
    <p:sldId id="347" r:id="rId15"/>
    <p:sldId id="349" r:id="rId16"/>
    <p:sldId id="348" r:id="rId17"/>
    <p:sldId id="322" r:id="rId18"/>
    <p:sldId id="346" r:id="rId19"/>
    <p:sldId id="323" r:id="rId20"/>
    <p:sldId id="352" r:id="rId21"/>
    <p:sldId id="350" r:id="rId22"/>
    <p:sldId id="325" r:id="rId23"/>
    <p:sldId id="294" r:id="rId24"/>
    <p:sldId id="295" r:id="rId25"/>
    <p:sldId id="285" r:id="rId26"/>
    <p:sldId id="316" r:id="rId27"/>
    <p:sldId id="288" r:id="rId28"/>
    <p:sldId id="343" r:id="rId29"/>
    <p:sldId id="344" r:id="rId30"/>
    <p:sldId id="289" r:id="rId31"/>
    <p:sldId id="321" r:id="rId32"/>
    <p:sldId id="335" r:id="rId33"/>
    <p:sldId id="340" r:id="rId34"/>
    <p:sldId id="345" r:id="rId35"/>
    <p:sldId id="291" r:id="rId36"/>
    <p:sldId id="334" r:id="rId3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15" autoAdjust="0"/>
    <p:restoredTop sz="88988" autoAdjust="0"/>
  </p:normalViewPr>
  <p:slideViewPr>
    <p:cSldViewPr>
      <p:cViewPr varScale="1">
        <p:scale>
          <a:sx n="70" d="100"/>
          <a:sy n="70" d="100"/>
        </p:scale>
        <p:origin x="1512"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86"/>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932291666666666"/>
          <c:y val="9.0236686390532547E-2"/>
          <c:w val="0.86067710069728631"/>
          <c:h val="0.90976331360946761"/>
        </c:manualLayout>
      </c:layout>
      <c:pie3DChart>
        <c:varyColors val="1"/>
        <c:ser>
          <c:idx val="0"/>
          <c:order val="0"/>
          <c:spPr>
            <a:gradFill>
              <a:gsLst>
                <a:gs pos="50000">
                  <a:schemeClr val="bg1">
                    <a:tint val="80000"/>
                    <a:satMod val="250000"/>
                  </a:schemeClr>
                </a:gs>
                <a:gs pos="27000">
                  <a:schemeClr val="bg1">
                    <a:tint val="90000"/>
                    <a:shade val="90000"/>
                    <a:satMod val="200000"/>
                  </a:schemeClr>
                </a:gs>
                <a:gs pos="92000">
                  <a:schemeClr val="bg1">
                    <a:tint val="90000"/>
                    <a:shade val="70000"/>
                    <a:satMod val="250000"/>
                  </a:schemeClr>
                </a:gs>
              </a:gsLst>
              <a:path path="circle">
                <a:fillToRect l="50000" t="50000" r="50000" b="50000"/>
              </a:path>
            </a:gradFill>
            <a:effectLst>
              <a:outerShdw blurRad="152400" dist="317500" dir="5400000" sx="90000" sy="-19000" rotWithShape="0">
                <a:prstClr val="black">
                  <a:alpha val="15000"/>
                </a:prstClr>
              </a:outerShdw>
            </a:effectLst>
            <a:scene3d>
              <a:camera prst="orthographicFront"/>
              <a:lightRig rig="threePt" dir="t"/>
            </a:scene3d>
            <a:sp3d>
              <a:contourClr>
                <a:srgbClr val="000000"/>
              </a:contourClr>
            </a:sp3d>
          </c:spPr>
          <c:dPt>
            <c:idx val="0"/>
            <c:bubble3D val="0"/>
            <c:spPr>
              <a:gradFill>
                <a:gsLst>
                  <a:gs pos="50000">
                    <a:schemeClr val="bg1">
                      <a:tint val="80000"/>
                      <a:satMod val="250000"/>
                    </a:schemeClr>
                  </a:gs>
                  <a:gs pos="27000">
                    <a:schemeClr val="bg1">
                      <a:tint val="90000"/>
                      <a:shade val="90000"/>
                      <a:satMod val="200000"/>
                    </a:schemeClr>
                  </a:gs>
                  <a:gs pos="92000">
                    <a:schemeClr val="bg1">
                      <a:tint val="90000"/>
                      <a:shade val="70000"/>
                      <a:satMod val="250000"/>
                    </a:schemeClr>
                  </a:gs>
                </a:gsLst>
                <a:path path="circle">
                  <a:fillToRect l="50000" t="50000" r="50000" b="50000"/>
                </a:path>
              </a:gradFill>
              <a:ln w="25400">
                <a:solidFill>
                  <a:schemeClr val="lt1"/>
                </a:solidFill>
              </a:ln>
              <a:effectLst>
                <a:outerShdw blurRad="152400" dist="317500" dir="5400000" sx="90000" sy="-19000" rotWithShape="0">
                  <a:prstClr val="black">
                    <a:alpha val="15000"/>
                  </a:prstClr>
                </a:outerShdw>
              </a:effectLst>
              <a:scene3d>
                <a:camera prst="orthographicFront"/>
                <a:lightRig rig="threePt" dir="t"/>
              </a:scene3d>
              <a:sp3d contourW="25400">
                <a:contourClr>
                  <a:schemeClr val="lt1"/>
                </a:contourClr>
              </a:sp3d>
            </c:spPr>
            <c:extLst>
              <c:ext xmlns:c16="http://schemas.microsoft.com/office/drawing/2014/chart" uri="{C3380CC4-5D6E-409C-BE32-E72D297353CC}">
                <c16:uniqueId val="{00000001-8AC2-47FB-93EC-EE97687BADD6}"/>
              </c:ext>
            </c:extLst>
          </c:dPt>
          <c:dPt>
            <c:idx val="1"/>
            <c:bubble3D val="0"/>
            <c:explosion val="14"/>
            <c:spPr>
              <a:gradFill>
                <a:gsLst>
                  <a:gs pos="50000">
                    <a:schemeClr val="bg1">
                      <a:tint val="80000"/>
                      <a:satMod val="250000"/>
                    </a:schemeClr>
                  </a:gs>
                  <a:gs pos="27000">
                    <a:schemeClr val="bg1">
                      <a:tint val="90000"/>
                      <a:shade val="90000"/>
                      <a:satMod val="200000"/>
                    </a:schemeClr>
                  </a:gs>
                  <a:gs pos="92000">
                    <a:schemeClr val="bg1">
                      <a:tint val="90000"/>
                      <a:shade val="70000"/>
                      <a:satMod val="250000"/>
                    </a:schemeClr>
                  </a:gs>
                </a:gsLst>
                <a:path path="circle">
                  <a:fillToRect l="50000" t="50000" r="50000" b="50000"/>
                </a:path>
              </a:gradFill>
              <a:ln w="25400">
                <a:solidFill>
                  <a:schemeClr val="lt1"/>
                </a:solidFill>
              </a:ln>
              <a:effectLst>
                <a:outerShdw blurRad="152400" dist="317500" dir="5400000" sx="90000" sy="-19000" rotWithShape="0">
                  <a:prstClr val="black">
                    <a:alpha val="15000"/>
                  </a:prstClr>
                </a:outerShdw>
              </a:effectLst>
              <a:scene3d>
                <a:camera prst="orthographicFront"/>
                <a:lightRig rig="threePt" dir="t"/>
              </a:scene3d>
              <a:sp3d contourW="25400">
                <a:contourClr>
                  <a:schemeClr val="lt1"/>
                </a:contourClr>
              </a:sp3d>
            </c:spPr>
            <c:extLst>
              <c:ext xmlns:c16="http://schemas.microsoft.com/office/drawing/2014/chart" uri="{C3380CC4-5D6E-409C-BE32-E72D297353CC}">
                <c16:uniqueId val="{00000003-8AC2-47FB-93EC-EE97687BADD6}"/>
              </c:ext>
            </c:extLst>
          </c:dPt>
          <c:dLbls>
            <c:delete val="1"/>
          </c:dLbls>
          <c:cat>
            <c:strRef>
              <c:f>Sayfa1!$I$9:$J$9</c:f>
              <c:strCache>
                <c:ptCount val="2"/>
                <c:pt idx="0">
                  <c:v>Toplanan Atık Miktarı </c:v>
                </c:pt>
                <c:pt idx="1">
                  <c:v>2018 Yılı Toplama Hedefi</c:v>
                </c:pt>
              </c:strCache>
            </c:strRef>
          </c:cat>
          <c:val>
            <c:numRef>
              <c:f>Sayfa1!$I$10:$J$10</c:f>
              <c:numCache>
                <c:formatCode>General</c:formatCode>
                <c:ptCount val="2"/>
                <c:pt idx="0">
                  <c:v>4745</c:v>
                </c:pt>
                <c:pt idx="1">
                  <c:v>15000</c:v>
                </c:pt>
              </c:numCache>
            </c:numRef>
          </c:val>
          <c:extLst>
            <c:ext xmlns:c16="http://schemas.microsoft.com/office/drawing/2014/chart" uri="{C3380CC4-5D6E-409C-BE32-E72D297353CC}">
              <c16:uniqueId val="{00000004-8AC2-47FB-93EC-EE97687BADD6}"/>
            </c:ext>
          </c:extLst>
        </c:ser>
        <c:dLbls>
          <c:showLegendKey val="0"/>
          <c:showVal val="0"/>
          <c:showCatName val="1"/>
          <c:showSerName val="0"/>
          <c:showPercent val="1"/>
          <c:showBubbleSize val="0"/>
          <c:showLeaderLines val="1"/>
        </c:dLbls>
      </c:pie3DChart>
      <c:spPr>
        <a:noFill/>
        <a:ln>
          <a:noFill/>
        </a:ln>
        <a:effectLst>
          <a:glow rad="419100">
            <a:schemeClr val="accent1">
              <a:lumMod val="40000"/>
              <a:lumOff val="60000"/>
              <a:alpha val="61000"/>
            </a:schemeClr>
          </a:glow>
          <a:softEdge rad="279400"/>
        </a:effectLst>
      </c:spPr>
    </c:plotArea>
    <c:plotVisOnly val="1"/>
    <c:dispBlanksAs val="zero"/>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035A4-72A5-484C-89BE-D956C23FDF23}" type="doc">
      <dgm:prSet loTypeId="urn:microsoft.com/office/officeart/2005/8/layout/arrow4" loCatId="process" qsTypeId="urn:microsoft.com/office/officeart/2005/8/quickstyle/3D5" qsCatId="3D" csTypeId="urn:microsoft.com/office/officeart/2005/8/colors/accent6_4" csCatId="accent6" phldr="1"/>
      <dgm:spPr/>
      <dgm:t>
        <a:bodyPr/>
        <a:lstStyle/>
        <a:p>
          <a:endParaRPr lang="tr-TR"/>
        </a:p>
      </dgm:t>
    </dgm:pt>
    <dgm:pt modelId="{053FE1B3-B59C-4FF9-A61C-A06A8037B2C5}">
      <dgm:prSet phldrT="[Metin]" custT="1"/>
      <dgm:spPr/>
      <dgm:t>
        <a:bodyPr/>
        <a:lstStyle/>
        <a:p>
          <a:r>
            <a:rPr lang="tr-TR" sz="1800" b="1" dirty="0" smtClean="0"/>
            <a:t>NÜFUS </a:t>
          </a:r>
        </a:p>
        <a:p>
          <a:r>
            <a:rPr lang="tr-TR" sz="1800" b="1" dirty="0" smtClean="0"/>
            <a:t>SANAYİLEŞME</a:t>
          </a:r>
        </a:p>
        <a:p>
          <a:r>
            <a:rPr lang="tr-TR" sz="1800" b="1" dirty="0" smtClean="0"/>
            <a:t>KENTLEŞME </a:t>
          </a:r>
        </a:p>
        <a:p>
          <a:r>
            <a:rPr lang="tr-TR" sz="1800" b="1" dirty="0" smtClean="0"/>
            <a:t>TÜKETİM</a:t>
          </a:r>
          <a:endParaRPr lang="tr-TR" sz="1800" b="1" dirty="0"/>
        </a:p>
      </dgm:t>
    </dgm:pt>
    <dgm:pt modelId="{25F583EA-4B10-49C6-B9D6-A208D53666A5}" type="sibTrans" cxnId="{04A4C05F-14D2-4189-B099-0441917D82E5}">
      <dgm:prSet/>
      <dgm:spPr/>
      <dgm:t>
        <a:bodyPr/>
        <a:lstStyle/>
        <a:p>
          <a:endParaRPr lang="tr-TR" sz="2000"/>
        </a:p>
      </dgm:t>
    </dgm:pt>
    <dgm:pt modelId="{7DAA538D-5414-45A9-AF12-76573CE0C0B4}" type="parTrans" cxnId="{04A4C05F-14D2-4189-B099-0441917D82E5}">
      <dgm:prSet/>
      <dgm:spPr/>
      <dgm:t>
        <a:bodyPr/>
        <a:lstStyle/>
        <a:p>
          <a:endParaRPr lang="tr-TR" sz="2000"/>
        </a:p>
      </dgm:t>
    </dgm:pt>
    <dgm:pt modelId="{D6F759F8-834C-1B4D-A983-CB59E28F98CA}">
      <dgm:prSet phldrT="[Metin]" custT="1"/>
      <dgm:spPr/>
      <dgm:t>
        <a:bodyPr/>
        <a:lstStyle/>
        <a:p>
          <a:r>
            <a:rPr lang="tr-TR" sz="1800" b="1" dirty="0" smtClean="0"/>
            <a:t>KAYNAKLAR</a:t>
          </a:r>
          <a:endParaRPr lang="tr-TR" sz="1800" b="1" dirty="0"/>
        </a:p>
      </dgm:t>
    </dgm:pt>
    <dgm:pt modelId="{75133492-181D-7240-BE19-A1C9567AD030}" type="parTrans" cxnId="{2A7DB62F-7854-2444-BB7D-A89B404CD4C8}">
      <dgm:prSet/>
      <dgm:spPr/>
      <dgm:t>
        <a:bodyPr/>
        <a:lstStyle/>
        <a:p>
          <a:endParaRPr lang="tr-TR" sz="2000"/>
        </a:p>
      </dgm:t>
    </dgm:pt>
    <dgm:pt modelId="{47EBEC39-8138-8E4E-857E-E588BA05206A}" type="sibTrans" cxnId="{2A7DB62F-7854-2444-BB7D-A89B404CD4C8}">
      <dgm:prSet/>
      <dgm:spPr/>
      <dgm:t>
        <a:bodyPr/>
        <a:lstStyle/>
        <a:p>
          <a:endParaRPr lang="tr-TR" sz="2000"/>
        </a:p>
      </dgm:t>
    </dgm:pt>
    <dgm:pt modelId="{6025D8C1-A00C-A045-B9A4-5D643E9EF4C2}" type="pres">
      <dgm:prSet presAssocID="{178035A4-72A5-484C-89BE-D956C23FDF23}" presName="compositeShape" presStyleCnt="0">
        <dgm:presLayoutVars>
          <dgm:chMax val="2"/>
          <dgm:dir/>
          <dgm:resizeHandles val="exact"/>
        </dgm:presLayoutVars>
      </dgm:prSet>
      <dgm:spPr/>
      <dgm:t>
        <a:bodyPr/>
        <a:lstStyle/>
        <a:p>
          <a:endParaRPr lang="tr-TR"/>
        </a:p>
      </dgm:t>
    </dgm:pt>
    <dgm:pt modelId="{93CAEB79-E3CD-BF4F-B2EE-BD67AEA32D2B}" type="pres">
      <dgm:prSet presAssocID="{053FE1B3-B59C-4FF9-A61C-A06A8037B2C5}" presName="upArrow" presStyleLbl="node1" presStyleIdx="0" presStyleCnt="2"/>
      <dgm:spPr/>
      <dgm:t>
        <a:bodyPr/>
        <a:lstStyle/>
        <a:p>
          <a:endParaRPr lang="tr-TR"/>
        </a:p>
      </dgm:t>
    </dgm:pt>
    <dgm:pt modelId="{D8541537-5482-1541-88D4-BC7F6C2CB858}" type="pres">
      <dgm:prSet presAssocID="{053FE1B3-B59C-4FF9-A61C-A06A8037B2C5}" presName="upArrowText" presStyleLbl="revTx" presStyleIdx="0" presStyleCnt="2">
        <dgm:presLayoutVars>
          <dgm:chMax val="0"/>
          <dgm:bulletEnabled val="1"/>
        </dgm:presLayoutVars>
      </dgm:prSet>
      <dgm:spPr/>
      <dgm:t>
        <a:bodyPr/>
        <a:lstStyle/>
        <a:p>
          <a:endParaRPr lang="tr-TR"/>
        </a:p>
      </dgm:t>
    </dgm:pt>
    <dgm:pt modelId="{B628FBC9-3669-2D49-B35B-88588E5E2F95}" type="pres">
      <dgm:prSet presAssocID="{D6F759F8-834C-1B4D-A983-CB59E28F98CA}" presName="downArrow" presStyleLbl="node1" presStyleIdx="1" presStyleCnt="2" custLinFactNeighborX="536"/>
      <dgm:spPr>
        <a:solidFill>
          <a:srgbClr val="FF0000"/>
        </a:solidFill>
        <a:ln>
          <a:solidFill>
            <a:srgbClr val="FF0000"/>
          </a:solidFill>
        </a:ln>
      </dgm:spPr>
      <dgm:t>
        <a:bodyPr/>
        <a:lstStyle/>
        <a:p>
          <a:endParaRPr lang="tr-TR"/>
        </a:p>
      </dgm:t>
    </dgm:pt>
    <dgm:pt modelId="{25C153DB-232C-5548-BAEF-D10EA935E407}" type="pres">
      <dgm:prSet presAssocID="{D6F759F8-834C-1B4D-A983-CB59E28F98CA}" presName="downArrowText" presStyleLbl="revTx" presStyleIdx="1" presStyleCnt="2">
        <dgm:presLayoutVars>
          <dgm:chMax val="0"/>
          <dgm:bulletEnabled val="1"/>
        </dgm:presLayoutVars>
      </dgm:prSet>
      <dgm:spPr/>
      <dgm:t>
        <a:bodyPr/>
        <a:lstStyle/>
        <a:p>
          <a:endParaRPr lang="tr-TR"/>
        </a:p>
      </dgm:t>
    </dgm:pt>
  </dgm:ptLst>
  <dgm:cxnLst>
    <dgm:cxn modelId="{2A7DB62F-7854-2444-BB7D-A89B404CD4C8}" srcId="{178035A4-72A5-484C-89BE-D956C23FDF23}" destId="{D6F759F8-834C-1B4D-A983-CB59E28F98CA}" srcOrd="1" destOrd="0" parTransId="{75133492-181D-7240-BE19-A1C9567AD030}" sibTransId="{47EBEC39-8138-8E4E-857E-E588BA05206A}"/>
    <dgm:cxn modelId="{62264A18-EC78-44CA-A78C-505ADBFBC020}" type="presOf" srcId="{053FE1B3-B59C-4FF9-A61C-A06A8037B2C5}" destId="{D8541537-5482-1541-88D4-BC7F6C2CB858}" srcOrd="0" destOrd="0" presId="urn:microsoft.com/office/officeart/2005/8/layout/arrow4"/>
    <dgm:cxn modelId="{04A4C05F-14D2-4189-B099-0441917D82E5}" srcId="{178035A4-72A5-484C-89BE-D956C23FDF23}" destId="{053FE1B3-B59C-4FF9-A61C-A06A8037B2C5}" srcOrd="0" destOrd="0" parTransId="{7DAA538D-5414-45A9-AF12-76573CE0C0B4}" sibTransId="{25F583EA-4B10-49C6-B9D6-A208D53666A5}"/>
    <dgm:cxn modelId="{5D502630-F1C8-4D21-A4BC-B09E583C467E}" type="presOf" srcId="{178035A4-72A5-484C-89BE-D956C23FDF23}" destId="{6025D8C1-A00C-A045-B9A4-5D643E9EF4C2}" srcOrd="0" destOrd="0" presId="urn:microsoft.com/office/officeart/2005/8/layout/arrow4"/>
    <dgm:cxn modelId="{D03278A3-A1BD-40B0-86DC-B9AFB0EF7232}" type="presOf" srcId="{D6F759F8-834C-1B4D-A983-CB59E28F98CA}" destId="{25C153DB-232C-5548-BAEF-D10EA935E407}" srcOrd="0" destOrd="0" presId="urn:microsoft.com/office/officeart/2005/8/layout/arrow4"/>
    <dgm:cxn modelId="{ECE9FCD0-7ACC-4B04-A97C-8D4B0704D058}" type="presParOf" srcId="{6025D8C1-A00C-A045-B9A4-5D643E9EF4C2}" destId="{93CAEB79-E3CD-BF4F-B2EE-BD67AEA32D2B}" srcOrd="0" destOrd="0" presId="urn:microsoft.com/office/officeart/2005/8/layout/arrow4"/>
    <dgm:cxn modelId="{5AF183EE-ADA3-4397-B48A-4DB8AF267907}" type="presParOf" srcId="{6025D8C1-A00C-A045-B9A4-5D643E9EF4C2}" destId="{D8541537-5482-1541-88D4-BC7F6C2CB858}" srcOrd="1" destOrd="0" presId="urn:microsoft.com/office/officeart/2005/8/layout/arrow4"/>
    <dgm:cxn modelId="{53281300-77F1-4FED-9B8C-B47D228BB12B}" type="presParOf" srcId="{6025D8C1-A00C-A045-B9A4-5D643E9EF4C2}" destId="{B628FBC9-3669-2D49-B35B-88588E5E2F95}" srcOrd="2" destOrd="0" presId="urn:microsoft.com/office/officeart/2005/8/layout/arrow4"/>
    <dgm:cxn modelId="{F9E551A3-1FF2-4886-B6C0-B0DCFFCD5186}" type="presParOf" srcId="{6025D8C1-A00C-A045-B9A4-5D643E9EF4C2}" destId="{25C153DB-232C-5548-BAEF-D10EA935E407}"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892F88-4015-4651-93C3-56677F829A8D}" type="doc">
      <dgm:prSet loTypeId="urn:microsoft.com/office/officeart/2005/8/layout/vList2" loCatId="list" qsTypeId="urn:microsoft.com/office/officeart/2005/8/quickstyle/simple1" qsCatId="simple" csTypeId="urn:microsoft.com/office/officeart/2005/8/colors/colorful1#1" csCatId="colorful"/>
      <dgm:spPr/>
      <dgm:t>
        <a:bodyPr/>
        <a:lstStyle/>
        <a:p>
          <a:endParaRPr lang="tr-TR"/>
        </a:p>
      </dgm:t>
    </dgm:pt>
    <dgm:pt modelId="{53916D09-51B0-47B6-8CCC-130A5BA24189}">
      <dgm:prSet custT="1"/>
      <dgm:spPr/>
      <dgm:t>
        <a:bodyPr/>
        <a:lstStyle/>
        <a:p>
          <a:pPr rtl="0"/>
          <a:r>
            <a:rPr lang="tr-TR" sz="2200" b="1" smtClean="0"/>
            <a:t>Evsel Atıklar </a:t>
          </a:r>
          <a:endParaRPr lang="tr-TR" sz="2200"/>
        </a:p>
      </dgm:t>
    </dgm:pt>
    <dgm:pt modelId="{3C9FB414-5C32-4FE1-81D5-6C8D9F213E45}" type="parTrans" cxnId="{A57B403D-FAEA-4D5F-8342-489268991B69}">
      <dgm:prSet/>
      <dgm:spPr/>
      <dgm:t>
        <a:bodyPr/>
        <a:lstStyle/>
        <a:p>
          <a:endParaRPr lang="tr-TR" sz="2200"/>
        </a:p>
      </dgm:t>
    </dgm:pt>
    <dgm:pt modelId="{85739A18-626B-4863-91FB-FCD4B0DB05B0}" type="sibTrans" cxnId="{A57B403D-FAEA-4D5F-8342-489268991B69}">
      <dgm:prSet/>
      <dgm:spPr/>
      <dgm:t>
        <a:bodyPr/>
        <a:lstStyle/>
        <a:p>
          <a:endParaRPr lang="tr-TR" sz="2200"/>
        </a:p>
      </dgm:t>
    </dgm:pt>
    <dgm:pt modelId="{F98AB3C1-D701-416C-9785-2E05AF121695}">
      <dgm:prSet custT="1"/>
      <dgm:spPr/>
      <dgm:t>
        <a:bodyPr/>
        <a:lstStyle/>
        <a:p>
          <a:pPr rtl="0"/>
          <a:r>
            <a:rPr lang="tr-TR" sz="2200" dirty="0" smtClean="0"/>
            <a:t>Ambalaj Atıkları </a:t>
          </a:r>
          <a:endParaRPr lang="tr-TR" sz="2200" dirty="0"/>
        </a:p>
      </dgm:t>
    </dgm:pt>
    <dgm:pt modelId="{7DACB167-9B4C-4747-9E8E-EF6E5CC912FC}" type="parTrans" cxnId="{83781D0F-6730-484F-B5D1-C25D00A7BBC3}">
      <dgm:prSet/>
      <dgm:spPr/>
      <dgm:t>
        <a:bodyPr/>
        <a:lstStyle/>
        <a:p>
          <a:endParaRPr lang="tr-TR" sz="2200"/>
        </a:p>
      </dgm:t>
    </dgm:pt>
    <dgm:pt modelId="{D015B789-AD53-4166-82A5-D982AB9DA347}" type="sibTrans" cxnId="{83781D0F-6730-484F-B5D1-C25D00A7BBC3}">
      <dgm:prSet/>
      <dgm:spPr/>
      <dgm:t>
        <a:bodyPr/>
        <a:lstStyle/>
        <a:p>
          <a:endParaRPr lang="tr-TR" sz="2200"/>
        </a:p>
      </dgm:t>
    </dgm:pt>
    <dgm:pt modelId="{A7B28FFA-B0B2-4443-8FD7-45941C208B20}">
      <dgm:prSet custT="1"/>
      <dgm:spPr/>
      <dgm:t>
        <a:bodyPr/>
        <a:lstStyle/>
        <a:p>
          <a:pPr rtl="0"/>
          <a:r>
            <a:rPr lang="tr-TR" sz="2200" dirty="0" smtClean="0"/>
            <a:t>Tehlikeli Atıklar </a:t>
          </a:r>
          <a:endParaRPr lang="tr-TR" sz="2200" dirty="0"/>
        </a:p>
      </dgm:t>
    </dgm:pt>
    <dgm:pt modelId="{59D4FB53-5590-4EEE-892F-88BDF9377A29}" type="parTrans" cxnId="{FD3020AA-67DA-4E63-86BC-74FED9BF1C93}">
      <dgm:prSet/>
      <dgm:spPr/>
      <dgm:t>
        <a:bodyPr/>
        <a:lstStyle/>
        <a:p>
          <a:endParaRPr lang="tr-TR" sz="2200"/>
        </a:p>
      </dgm:t>
    </dgm:pt>
    <dgm:pt modelId="{47E7D5BA-302B-4D6E-922E-BAC1BBEA0608}" type="sibTrans" cxnId="{FD3020AA-67DA-4E63-86BC-74FED9BF1C93}">
      <dgm:prSet/>
      <dgm:spPr/>
      <dgm:t>
        <a:bodyPr/>
        <a:lstStyle/>
        <a:p>
          <a:endParaRPr lang="tr-TR" sz="2200"/>
        </a:p>
      </dgm:t>
    </dgm:pt>
    <dgm:pt modelId="{5A9E9F34-3411-4341-84F1-746F271B4BCE}">
      <dgm:prSet custT="1"/>
      <dgm:spPr/>
      <dgm:t>
        <a:bodyPr/>
        <a:lstStyle/>
        <a:p>
          <a:pPr rtl="0"/>
          <a:r>
            <a:rPr lang="tr-TR" sz="2200" smtClean="0"/>
            <a:t>Tehlikesiz Atıklar </a:t>
          </a:r>
          <a:endParaRPr lang="tr-TR" sz="2200"/>
        </a:p>
      </dgm:t>
    </dgm:pt>
    <dgm:pt modelId="{500F229A-106E-4CAE-A2CE-DE9F2A142D0C}" type="parTrans" cxnId="{1177CAAD-46DD-47B8-A553-F982F50E41BB}">
      <dgm:prSet/>
      <dgm:spPr/>
      <dgm:t>
        <a:bodyPr/>
        <a:lstStyle/>
        <a:p>
          <a:endParaRPr lang="tr-TR" sz="2200"/>
        </a:p>
      </dgm:t>
    </dgm:pt>
    <dgm:pt modelId="{F58819F4-B84D-46E4-BA1A-0FE8924485D6}" type="sibTrans" cxnId="{1177CAAD-46DD-47B8-A553-F982F50E41BB}">
      <dgm:prSet/>
      <dgm:spPr/>
      <dgm:t>
        <a:bodyPr/>
        <a:lstStyle/>
        <a:p>
          <a:endParaRPr lang="tr-TR" sz="2200"/>
        </a:p>
      </dgm:t>
    </dgm:pt>
    <dgm:pt modelId="{A6488681-8B11-4C5D-81C4-96F539C8B50B}">
      <dgm:prSet custT="1"/>
      <dgm:spPr/>
      <dgm:t>
        <a:bodyPr/>
        <a:lstStyle/>
        <a:p>
          <a:pPr rtl="0"/>
          <a:r>
            <a:rPr lang="tr-TR" sz="2200" smtClean="0"/>
            <a:t>Atık Yağlar </a:t>
          </a:r>
          <a:endParaRPr lang="tr-TR" sz="2200"/>
        </a:p>
      </dgm:t>
    </dgm:pt>
    <dgm:pt modelId="{814BB75A-01C5-4E7C-ABD3-8B7AADB6E257}" type="parTrans" cxnId="{9C07683D-F0B7-4F23-9445-60319A343140}">
      <dgm:prSet/>
      <dgm:spPr/>
      <dgm:t>
        <a:bodyPr/>
        <a:lstStyle/>
        <a:p>
          <a:endParaRPr lang="tr-TR" sz="2200"/>
        </a:p>
      </dgm:t>
    </dgm:pt>
    <dgm:pt modelId="{D77F8BB8-58B4-4FE1-B12D-359A8D44F37F}" type="sibTrans" cxnId="{9C07683D-F0B7-4F23-9445-60319A343140}">
      <dgm:prSet/>
      <dgm:spPr/>
      <dgm:t>
        <a:bodyPr/>
        <a:lstStyle/>
        <a:p>
          <a:endParaRPr lang="tr-TR" sz="2200"/>
        </a:p>
      </dgm:t>
    </dgm:pt>
    <dgm:pt modelId="{E4AD285C-9150-4551-AC8E-CC5F305CE1C2}">
      <dgm:prSet custT="1"/>
      <dgm:spPr/>
      <dgm:t>
        <a:bodyPr/>
        <a:lstStyle/>
        <a:p>
          <a:pPr rtl="0"/>
          <a:r>
            <a:rPr lang="tr-TR" sz="2200" smtClean="0"/>
            <a:t>Bitkisel Atık Yağlar </a:t>
          </a:r>
          <a:endParaRPr lang="tr-TR" sz="2200"/>
        </a:p>
      </dgm:t>
    </dgm:pt>
    <dgm:pt modelId="{801A8035-6FDC-4393-B89D-385990FD234D}" type="parTrans" cxnId="{5C1E1F37-7164-4CF6-932B-6BF8B8981920}">
      <dgm:prSet/>
      <dgm:spPr/>
      <dgm:t>
        <a:bodyPr/>
        <a:lstStyle/>
        <a:p>
          <a:endParaRPr lang="tr-TR" sz="2200"/>
        </a:p>
      </dgm:t>
    </dgm:pt>
    <dgm:pt modelId="{20AD74FF-18FD-4F43-9910-264F2EE620EB}" type="sibTrans" cxnId="{5C1E1F37-7164-4CF6-932B-6BF8B8981920}">
      <dgm:prSet/>
      <dgm:spPr/>
      <dgm:t>
        <a:bodyPr/>
        <a:lstStyle/>
        <a:p>
          <a:endParaRPr lang="tr-TR" sz="2200"/>
        </a:p>
      </dgm:t>
    </dgm:pt>
    <dgm:pt modelId="{6EFCB68C-7E05-4E88-92B4-219E29A3755B}">
      <dgm:prSet custT="1"/>
      <dgm:spPr/>
      <dgm:t>
        <a:bodyPr/>
        <a:lstStyle/>
        <a:p>
          <a:pPr rtl="0"/>
          <a:r>
            <a:rPr lang="tr-TR" sz="2200" smtClean="0"/>
            <a:t>Tıbbi Atıklar </a:t>
          </a:r>
          <a:endParaRPr lang="tr-TR" sz="2200"/>
        </a:p>
      </dgm:t>
    </dgm:pt>
    <dgm:pt modelId="{474EE1AB-8C97-4A20-B5A6-8869C36AC869}" type="parTrans" cxnId="{1F353D3C-BC92-4BD4-A233-14DF528BBAE1}">
      <dgm:prSet/>
      <dgm:spPr/>
      <dgm:t>
        <a:bodyPr/>
        <a:lstStyle/>
        <a:p>
          <a:endParaRPr lang="tr-TR" sz="2200"/>
        </a:p>
      </dgm:t>
    </dgm:pt>
    <dgm:pt modelId="{76BB1F30-D4DF-456D-96E1-CD54448902E1}" type="sibTrans" cxnId="{1F353D3C-BC92-4BD4-A233-14DF528BBAE1}">
      <dgm:prSet/>
      <dgm:spPr/>
      <dgm:t>
        <a:bodyPr/>
        <a:lstStyle/>
        <a:p>
          <a:endParaRPr lang="tr-TR" sz="2200"/>
        </a:p>
      </dgm:t>
    </dgm:pt>
    <dgm:pt modelId="{5EF0D8CB-23C3-4CBC-BF3C-28DA5D75FCBF}">
      <dgm:prSet custT="1"/>
      <dgm:spPr/>
      <dgm:t>
        <a:bodyPr/>
        <a:lstStyle/>
        <a:p>
          <a:pPr rtl="0"/>
          <a:r>
            <a:rPr lang="tr-TR" sz="2200" smtClean="0"/>
            <a:t>Atık Lastikler </a:t>
          </a:r>
          <a:endParaRPr lang="tr-TR" sz="2200"/>
        </a:p>
      </dgm:t>
    </dgm:pt>
    <dgm:pt modelId="{ED389BFD-FB63-43C7-BEE8-1F907C088C82}" type="parTrans" cxnId="{032A37B0-45AD-4530-BE59-09B525E937EA}">
      <dgm:prSet/>
      <dgm:spPr/>
      <dgm:t>
        <a:bodyPr/>
        <a:lstStyle/>
        <a:p>
          <a:endParaRPr lang="tr-TR" sz="2200"/>
        </a:p>
      </dgm:t>
    </dgm:pt>
    <dgm:pt modelId="{CAF8C62A-B113-44B9-AD5E-BFAF3D28FDAC}" type="sibTrans" cxnId="{032A37B0-45AD-4530-BE59-09B525E937EA}">
      <dgm:prSet/>
      <dgm:spPr/>
      <dgm:t>
        <a:bodyPr/>
        <a:lstStyle/>
        <a:p>
          <a:endParaRPr lang="tr-TR" sz="2200"/>
        </a:p>
      </dgm:t>
    </dgm:pt>
    <dgm:pt modelId="{01F28A55-724C-43BB-92AA-B548846B0693}">
      <dgm:prSet custT="1"/>
      <dgm:spPr/>
      <dgm:t>
        <a:bodyPr/>
        <a:lstStyle/>
        <a:p>
          <a:pPr rtl="0"/>
          <a:r>
            <a:rPr lang="tr-TR" sz="2200" smtClean="0"/>
            <a:t>Elektronik Atıklar </a:t>
          </a:r>
          <a:endParaRPr lang="tr-TR" sz="2200"/>
        </a:p>
      </dgm:t>
    </dgm:pt>
    <dgm:pt modelId="{9D012E82-7604-409A-B8A3-19459637B4D0}" type="parTrans" cxnId="{BC55648D-AE86-4E75-AB27-1DB8FFF59682}">
      <dgm:prSet/>
      <dgm:spPr/>
      <dgm:t>
        <a:bodyPr/>
        <a:lstStyle/>
        <a:p>
          <a:endParaRPr lang="tr-TR" sz="2200"/>
        </a:p>
      </dgm:t>
    </dgm:pt>
    <dgm:pt modelId="{5584FDE9-D426-44E0-A317-B99227FBC483}" type="sibTrans" cxnId="{BC55648D-AE86-4E75-AB27-1DB8FFF59682}">
      <dgm:prSet/>
      <dgm:spPr/>
      <dgm:t>
        <a:bodyPr/>
        <a:lstStyle/>
        <a:p>
          <a:endParaRPr lang="tr-TR" sz="2200"/>
        </a:p>
      </dgm:t>
    </dgm:pt>
    <dgm:pt modelId="{DEA399D4-0E6E-4369-BF2D-FDAEDFD362DD}">
      <dgm:prSet custT="1"/>
      <dgm:spPr/>
      <dgm:t>
        <a:bodyPr/>
        <a:lstStyle/>
        <a:p>
          <a:pPr rtl="0"/>
          <a:r>
            <a:rPr lang="tr-TR" sz="2200" smtClean="0"/>
            <a:t>Atık Piller </a:t>
          </a:r>
          <a:endParaRPr lang="tr-TR" sz="2200"/>
        </a:p>
      </dgm:t>
    </dgm:pt>
    <dgm:pt modelId="{1F576FE1-8830-4F71-8F24-737661138103}" type="parTrans" cxnId="{C5EEE92A-23A1-45BD-A12D-42A6DA0D2CA2}">
      <dgm:prSet/>
      <dgm:spPr/>
      <dgm:t>
        <a:bodyPr/>
        <a:lstStyle/>
        <a:p>
          <a:endParaRPr lang="tr-TR" sz="2200"/>
        </a:p>
      </dgm:t>
    </dgm:pt>
    <dgm:pt modelId="{7AA93777-8921-4D24-A604-60B8C28CAFF3}" type="sibTrans" cxnId="{C5EEE92A-23A1-45BD-A12D-42A6DA0D2CA2}">
      <dgm:prSet/>
      <dgm:spPr/>
      <dgm:t>
        <a:bodyPr/>
        <a:lstStyle/>
        <a:p>
          <a:endParaRPr lang="tr-TR" sz="2200"/>
        </a:p>
      </dgm:t>
    </dgm:pt>
    <dgm:pt modelId="{599716ED-7361-4F85-BF17-74937BE6233D}">
      <dgm:prSet custT="1"/>
      <dgm:spPr/>
      <dgm:t>
        <a:bodyPr/>
        <a:lstStyle/>
        <a:p>
          <a:pPr rtl="0"/>
          <a:r>
            <a:rPr lang="tr-TR" sz="2200" dirty="0" smtClean="0"/>
            <a:t>Flüoresanla </a:t>
          </a:r>
          <a:endParaRPr lang="tr-TR" sz="2200" dirty="0"/>
        </a:p>
      </dgm:t>
    </dgm:pt>
    <dgm:pt modelId="{846BE21D-FE61-4A9B-AAEC-8D06734DFB33}" type="parTrans" cxnId="{B420BC43-20A1-4528-A2D3-08AC83013843}">
      <dgm:prSet/>
      <dgm:spPr/>
      <dgm:t>
        <a:bodyPr/>
        <a:lstStyle/>
        <a:p>
          <a:endParaRPr lang="tr-TR" sz="2200"/>
        </a:p>
      </dgm:t>
    </dgm:pt>
    <dgm:pt modelId="{4CF8DA24-6B60-425C-8B89-FC026C66BDBA}" type="sibTrans" cxnId="{B420BC43-20A1-4528-A2D3-08AC83013843}">
      <dgm:prSet/>
      <dgm:spPr/>
      <dgm:t>
        <a:bodyPr/>
        <a:lstStyle/>
        <a:p>
          <a:endParaRPr lang="tr-TR" sz="2200"/>
        </a:p>
      </dgm:t>
    </dgm:pt>
    <dgm:pt modelId="{C5854E3B-5408-4A39-B288-4073EBA184EA}" type="pres">
      <dgm:prSet presAssocID="{3B892F88-4015-4651-93C3-56677F829A8D}" presName="linear" presStyleCnt="0">
        <dgm:presLayoutVars>
          <dgm:animLvl val="lvl"/>
          <dgm:resizeHandles val="exact"/>
        </dgm:presLayoutVars>
      </dgm:prSet>
      <dgm:spPr/>
      <dgm:t>
        <a:bodyPr/>
        <a:lstStyle/>
        <a:p>
          <a:endParaRPr lang="tr-TR"/>
        </a:p>
      </dgm:t>
    </dgm:pt>
    <dgm:pt modelId="{08665A0B-F155-4F08-807C-781FFBDB513A}" type="pres">
      <dgm:prSet presAssocID="{53916D09-51B0-47B6-8CCC-130A5BA24189}" presName="parentText" presStyleLbl="node1" presStyleIdx="0" presStyleCnt="11">
        <dgm:presLayoutVars>
          <dgm:chMax val="0"/>
          <dgm:bulletEnabled val="1"/>
        </dgm:presLayoutVars>
      </dgm:prSet>
      <dgm:spPr/>
      <dgm:t>
        <a:bodyPr/>
        <a:lstStyle/>
        <a:p>
          <a:endParaRPr lang="tr-TR"/>
        </a:p>
      </dgm:t>
    </dgm:pt>
    <dgm:pt modelId="{32D1DE21-3D76-434D-9133-54CA8D36EAA4}" type="pres">
      <dgm:prSet presAssocID="{85739A18-626B-4863-91FB-FCD4B0DB05B0}" presName="spacer" presStyleCnt="0"/>
      <dgm:spPr/>
    </dgm:pt>
    <dgm:pt modelId="{C81EE5B8-A4C0-4A13-BCFD-FF3D82EC24B1}" type="pres">
      <dgm:prSet presAssocID="{F98AB3C1-D701-416C-9785-2E05AF121695}" presName="parentText" presStyleLbl="node1" presStyleIdx="1" presStyleCnt="11">
        <dgm:presLayoutVars>
          <dgm:chMax val="0"/>
          <dgm:bulletEnabled val="1"/>
        </dgm:presLayoutVars>
      </dgm:prSet>
      <dgm:spPr/>
      <dgm:t>
        <a:bodyPr/>
        <a:lstStyle/>
        <a:p>
          <a:endParaRPr lang="tr-TR"/>
        </a:p>
      </dgm:t>
    </dgm:pt>
    <dgm:pt modelId="{BB2EBC0A-7934-4E30-A88B-A59A6CC24034}" type="pres">
      <dgm:prSet presAssocID="{D015B789-AD53-4166-82A5-D982AB9DA347}" presName="spacer" presStyleCnt="0"/>
      <dgm:spPr/>
    </dgm:pt>
    <dgm:pt modelId="{FCF5A562-6169-4182-873A-6309591CE705}" type="pres">
      <dgm:prSet presAssocID="{A7B28FFA-B0B2-4443-8FD7-45941C208B20}" presName="parentText" presStyleLbl="node1" presStyleIdx="2" presStyleCnt="11">
        <dgm:presLayoutVars>
          <dgm:chMax val="0"/>
          <dgm:bulletEnabled val="1"/>
        </dgm:presLayoutVars>
      </dgm:prSet>
      <dgm:spPr/>
      <dgm:t>
        <a:bodyPr/>
        <a:lstStyle/>
        <a:p>
          <a:endParaRPr lang="tr-TR"/>
        </a:p>
      </dgm:t>
    </dgm:pt>
    <dgm:pt modelId="{D58D2DD2-499C-4CBE-BD40-0ABF9AC3B8A0}" type="pres">
      <dgm:prSet presAssocID="{47E7D5BA-302B-4D6E-922E-BAC1BBEA0608}" presName="spacer" presStyleCnt="0"/>
      <dgm:spPr/>
    </dgm:pt>
    <dgm:pt modelId="{8A300D7D-F998-47B9-B916-4031D3641FED}" type="pres">
      <dgm:prSet presAssocID="{5A9E9F34-3411-4341-84F1-746F271B4BCE}" presName="parentText" presStyleLbl="node1" presStyleIdx="3" presStyleCnt="11">
        <dgm:presLayoutVars>
          <dgm:chMax val="0"/>
          <dgm:bulletEnabled val="1"/>
        </dgm:presLayoutVars>
      </dgm:prSet>
      <dgm:spPr/>
      <dgm:t>
        <a:bodyPr/>
        <a:lstStyle/>
        <a:p>
          <a:endParaRPr lang="tr-TR"/>
        </a:p>
      </dgm:t>
    </dgm:pt>
    <dgm:pt modelId="{E38BB9E2-F277-4688-A584-93CF49A7D855}" type="pres">
      <dgm:prSet presAssocID="{F58819F4-B84D-46E4-BA1A-0FE8924485D6}" presName="spacer" presStyleCnt="0"/>
      <dgm:spPr/>
    </dgm:pt>
    <dgm:pt modelId="{97A77346-0C46-4099-81F5-A31C4CEBA987}" type="pres">
      <dgm:prSet presAssocID="{A6488681-8B11-4C5D-81C4-96F539C8B50B}" presName="parentText" presStyleLbl="node1" presStyleIdx="4" presStyleCnt="11">
        <dgm:presLayoutVars>
          <dgm:chMax val="0"/>
          <dgm:bulletEnabled val="1"/>
        </dgm:presLayoutVars>
      </dgm:prSet>
      <dgm:spPr/>
      <dgm:t>
        <a:bodyPr/>
        <a:lstStyle/>
        <a:p>
          <a:endParaRPr lang="tr-TR"/>
        </a:p>
      </dgm:t>
    </dgm:pt>
    <dgm:pt modelId="{B8702FE5-634E-4659-8D3A-6C595BF0CE61}" type="pres">
      <dgm:prSet presAssocID="{D77F8BB8-58B4-4FE1-B12D-359A8D44F37F}" presName="spacer" presStyleCnt="0"/>
      <dgm:spPr/>
    </dgm:pt>
    <dgm:pt modelId="{8C19919E-ED10-49BE-87E1-D350F0A60F49}" type="pres">
      <dgm:prSet presAssocID="{E4AD285C-9150-4551-AC8E-CC5F305CE1C2}" presName="parentText" presStyleLbl="node1" presStyleIdx="5" presStyleCnt="11">
        <dgm:presLayoutVars>
          <dgm:chMax val="0"/>
          <dgm:bulletEnabled val="1"/>
        </dgm:presLayoutVars>
      </dgm:prSet>
      <dgm:spPr/>
      <dgm:t>
        <a:bodyPr/>
        <a:lstStyle/>
        <a:p>
          <a:endParaRPr lang="tr-TR"/>
        </a:p>
      </dgm:t>
    </dgm:pt>
    <dgm:pt modelId="{076517AF-BD08-40B9-8BDA-75A1D05490BC}" type="pres">
      <dgm:prSet presAssocID="{20AD74FF-18FD-4F43-9910-264F2EE620EB}" presName="spacer" presStyleCnt="0"/>
      <dgm:spPr/>
    </dgm:pt>
    <dgm:pt modelId="{9DA201D4-11A0-4151-9725-4D9782CCCBDC}" type="pres">
      <dgm:prSet presAssocID="{6EFCB68C-7E05-4E88-92B4-219E29A3755B}" presName="parentText" presStyleLbl="node1" presStyleIdx="6" presStyleCnt="11">
        <dgm:presLayoutVars>
          <dgm:chMax val="0"/>
          <dgm:bulletEnabled val="1"/>
        </dgm:presLayoutVars>
      </dgm:prSet>
      <dgm:spPr/>
      <dgm:t>
        <a:bodyPr/>
        <a:lstStyle/>
        <a:p>
          <a:endParaRPr lang="tr-TR"/>
        </a:p>
      </dgm:t>
    </dgm:pt>
    <dgm:pt modelId="{91311E4D-3E82-496D-9F04-56594E884332}" type="pres">
      <dgm:prSet presAssocID="{76BB1F30-D4DF-456D-96E1-CD54448902E1}" presName="spacer" presStyleCnt="0"/>
      <dgm:spPr/>
    </dgm:pt>
    <dgm:pt modelId="{00CFC2E3-55E2-4B22-BB4C-18E21806A0F8}" type="pres">
      <dgm:prSet presAssocID="{5EF0D8CB-23C3-4CBC-BF3C-28DA5D75FCBF}" presName="parentText" presStyleLbl="node1" presStyleIdx="7" presStyleCnt="11">
        <dgm:presLayoutVars>
          <dgm:chMax val="0"/>
          <dgm:bulletEnabled val="1"/>
        </dgm:presLayoutVars>
      </dgm:prSet>
      <dgm:spPr/>
      <dgm:t>
        <a:bodyPr/>
        <a:lstStyle/>
        <a:p>
          <a:endParaRPr lang="tr-TR"/>
        </a:p>
      </dgm:t>
    </dgm:pt>
    <dgm:pt modelId="{4FB098A4-5A7B-4869-B310-8EE626CBB3D1}" type="pres">
      <dgm:prSet presAssocID="{CAF8C62A-B113-44B9-AD5E-BFAF3D28FDAC}" presName="spacer" presStyleCnt="0"/>
      <dgm:spPr/>
    </dgm:pt>
    <dgm:pt modelId="{A0E2806E-E158-41B3-B639-B856CD395464}" type="pres">
      <dgm:prSet presAssocID="{01F28A55-724C-43BB-92AA-B548846B0693}" presName="parentText" presStyleLbl="node1" presStyleIdx="8" presStyleCnt="11">
        <dgm:presLayoutVars>
          <dgm:chMax val="0"/>
          <dgm:bulletEnabled val="1"/>
        </dgm:presLayoutVars>
      </dgm:prSet>
      <dgm:spPr/>
      <dgm:t>
        <a:bodyPr/>
        <a:lstStyle/>
        <a:p>
          <a:endParaRPr lang="tr-TR"/>
        </a:p>
      </dgm:t>
    </dgm:pt>
    <dgm:pt modelId="{17109BAC-4A10-413F-A53A-139BF41542C0}" type="pres">
      <dgm:prSet presAssocID="{5584FDE9-D426-44E0-A317-B99227FBC483}" presName="spacer" presStyleCnt="0"/>
      <dgm:spPr/>
    </dgm:pt>
    <dgm:pt modelId="{CF5265A0-6923-46BA-8BFE-86623839EDFD}" type="pres">
      <dgm:prSet presAssocID="{DEA399D4-0E6E-4369-BF2D-FDAEDFD362DD}" presName="parentText" presStyleLbl="node1" presStyleIdx="9" presStyleCnt="11">
        <dgm:presLayoutVars>
          <dgm:chMax val="0"/>
          <dgm:bulletEnabled val="1"/>
        </dgm:presLayoutVars>
      </dgm:prSet>
      <dgm:spPr/>
      <dgm:t>
        <a:bodyPr/>
        <a:lstStyle/>
        <a:p>
          <a:endParaRPr lang="tr-TR"/>
        </a:p>
      </dgm:t>
    </dgm:pt>
    <dgm:pt modelId="{66B2AD6C-7A22-476B-9AAB-6C0823B86A51}" type="pres">
      <dgm:prSet presAssocID="{7AA93777-8921-4D24-A604-60B8C28CAFF3}" presName="spacer" presStyleCnt="0"/>
      <dgm:spPr/>
    </dgm:pt>
    <dgm:pt modelId="{BB400536-4B9A-475B-B9A7-6924F4B2193E}" type="pres">
      <dgm:prSet presAssocID="{599716ED-7361-4F85-BF17-74937BE6233D}" presName="parentText" presStyleLbl="node1" presStyleIdx="10" presStyleCnt="11">
        <dgm:presLayoutVars>
          <dgm:chMax val="0"/>
          <dgm:bulletEnabled val="1"/>
        </dgm:presLayoutVars>
      </dgm:prSet>
      <dgm:spPr/>
      <dgm:t>
        <a:bodyPr/>
        <a:lstStyle/>
        <a:p>
          <a:endParaRPr lang="tr-TR"/>
        </a:p>
      </dgm:t>
    </dgm:pt>
  </dgm:ptLst>
  <dgm:cxnLst>
    <dgm:cxn modelId="{F8C88A2D-1002-45C0-8FEA-40F700831DBD}" type="presOf" srcId="{01F28A55-724C-43BB-92AA-B548846B0693}" destId="{A0E2806E-E158-41B3-B639-B856CD395464}" srcOrd="0" destOrd="0" presId="urn:microsoft.com/office/officeart/2005/8/layout/vList2"/>
    <dgm:cxn modelId="{A57B403D-FAEA-4D5F-8342-489268991B69}" srcId="{3B892F88-4015-4651-93C3-56677F829A8D}" destId="{53916D09-51B0-47B6-8CCC-130A5BA24189}" srcOrd="0" destOrd="0" parTransId="{3C9FB414-5C32-4FE1-81D5-6C8D9F213E45}" sibTransId="{85739A18-626B-4863-91FB-FCD4B0DB05B0}"/>
    <dgm:cxn modelId="{9C07683D-F0B7-4F23-9445-60319A343140}" srcId="{3B892F88-4015-4651-93C3-56677F829A8D}" destId="{A6488681-8B11-4C5D-81C4-96F539C8B50B}" srcOrd="4" destOrd="0" parTransId="{814BB75A-01C5-4E7C-ABD3-8B7AADB6E257}" sibTransId="{D77F8BB8-58B4-4FE1-B12D-359A8D44F37F}"/>
    <dgm:cxn modelId="{95434CE2-41EC-409F-898F-6CD3E0A457BD}" type="presOf" srcId="{599716ED-7361-4F85-BF17-74937BE6233D}" destId="{BB400536-4B9A-475B-B9A7-6924F4B2193E}" srcOrd="0" destOrd="0" presId="urn:microsoft.com/office/officeart/2005/8/layout/vList2"/>
    <dgm:cxn modelId="{7EFD5C3D-9E3F-4637-ACCF-B33C767428D5}" type="presOf" srcId="{A6488681-8B11-4C5D-81C4-96F539C8B50B}" destId="{97A77346-0C46-4099-81F5-A31C4CEBA987}" srcOrd="0" destOrd="0" presId="urn:microsoft.com/office/officeart/2005/8/layout/vList2"/>
    <dgm:cxn modelId="{DF27850E-0588-4F48-97CB-0570273EFC69}" type="presOf" srcId="{A7B28FFA-B0B2-4443-8FD7-45941C208B20}" destId="{FCF5A562-6169-4182-873A-6309591CE705}" srcOrd="0" destOrd="0" presId="urn:microsoft.com/office/officeart/2005/8/layout/vList2"/>
    <dgm:cxn modelId="{B420BC43-20A1-4528-A2D3-08AC83013843}" srcId="{3B892F88-4015-4651-93C3-56677F829A8D}" destId="{599716ED-7361-4F85-BF17-74937BE6233D}" srcOrd="10" destOrd="0" parTransId="{846BE21D-FE61-4A9B-AAEC-8D06734DFB33}" sibTransId="{4CF8DA24-6B60-425C-8B89-FC026C66BDBA}"/>
    <dgm:cxn modelId="{DD609BCB-9421-4AE7-81EA-878864C2CB23}" type="presOf" srcId="{3B892F88-4015-4651-93C3-56677F829A8D}" destId="{C5854E3B-5408-4A39-B288-4073EBA184EA}" srcOrd="0" destOrd="0" presId="urn:microsoft.com/office/officeart/2005/8/layout/vList2"/>
    <dgm:cxn modelId="{8BFFA50E-316D-461C-8391-15CF1D308489}" type="presOf" srcId="{5EF0D8CB-23C3-4CBC-BF3C-28DA5D75FCBF}" destId="{00CFC2E3-55E2-4B22-BB4C-18E21806A0F8}" srcOrd="0" destOrd="0" presId="urn:microsoft.com/office/officeart/2005/8/layout/vList2"/>
    <dgm:cxn modelId="{5C1E1F37-7164-4CF6-932B-6BF8B8981920}" srcId="{3B892F88-4015-4651-93C3-56677F829A8D}" destId="{E4AD285C-9150-4551-AC8E-CC5F305CE1C2}" srcOrd="5" destOrd="0" parTransId="{801A8035-6FDC-4393-B89D-385990FD234D}" sibTransId="{20AD74FF-18FD-4F43-9910-264F2EE620EB}"/>
    <dgm:cxn modelId="{1177CAAD-46DD-47B8-A553-F982F50E41BB}" srcId="{3B892F88-4015-4651-93C3-56677F829A8D}" destId="{5A9E9F34-3411-4341-84F1-746F271B4BCE}" srcOrd="3" destOrd="0" parTransId="{500F229A-106E-4CAE-A2CE-DE9F2A142D0C}" sibTransId="{F58819F4-B84D-46E4-BA1A-0FE8924485D6}"/>
    <dgm:cxn modelId="{A3167BEF-FB5F-4CA0-A2A3-731F273BBD79}" type="presOf" srcId="{6EFCB68C-7E05-4E88-92B4-219E29A3755B}" destId="{9DA201D4-11A0-4151-9725-4D9782CCCBDC}" srcOrd="0" destOrd="0" presId="urn:microsoft.com/office/officeart/2005/8/layout/vList2"/>
    <dgm:cxn modelId="{BC55648D-AE86-4E75-AB27-1DB8FFF59682}" srcId="{3B892F88-4015-4651-93C3-56677F829A8D}" destId="{01F28A55-724C-43BB-92AA-B548846B0693}" srcOrd="8" destOrd="0" parTransId="{9D012E82-7604-409A-B8A3-19459637B4D0}" sibTransId="{5584FDE9-D426-44E0-A317-B99227FBC483}"/>
    <dgm:cxn modelId="{D3B8C174-8485-425F-95C9-16B1A5708496}" type="presOf" srcId="{E4AD285C-9150-4551-AC8E-CC5F305CE1C2}" destId="{8C19919E-ED10-49BE-87E1-D350F0A60F49}" srcOrd="0" destOrd="0" presId="urn:microsoft.com/office/officeart/2005/8/layout/vList2"/>
    <dgm:cxn modelId="{C5EEE92A-23A1-45BD-A12D-42A6DA0D2CA2}" srcId="{3B892F88-4015-4651-93C3-56677F829A8D}" destId="{DEA399D4-0E6E-4369-BF2D-FDAEDFD362DD}" srcOrd="9" destOrd="0" parTransId="{1F576FE1-8830-4F71-8F24-737661138103}" sibTransId="{7AA93777-8921-4D24-A604-60B8C28CAFF3}"/>
    <dgm:cxn modelId="{885568D2-C795-4366-8BAD-37D0591897AC}" type="presOf" srcId="{DEA399D4-0E6E-4369-BF2D-FDAEDFD362DD}" destId="{CF5265A0-6923-46BA-8BFE-86623839EDFD}" srcOrd="0" destOrd="0" presId="urn:microsoft.com/office/officeart/2005/8/layout/vList2"/>
    <dgm:cxn modelId="{1F353D3C-BC92-4BD4-A233-14DF528BBAE1}" srcId="{3B892F88-4015-4651-93C3-56677F829A8D}" destId="{6EFCB68C-7E05-4E88-92B4-219E29A3755B}" srcOrd="6" destOrd="0" parTransId="{474EE1AB-8C97-4A20-B5A6-8869C36AC869}" sibTransId="{76BB1F30-D4DF-456D-96E1-CD54448902E1}"/>
    <dgm:cxn modelId="{DCAB84FE-E787-4382-B7C3-CB799142699D}" type="presOf" srcId="{53916D09-51B0-47B6-8CCC-130A5BA24189}" destId="{08665A0B-F155-4F08-807C-781FFBDB513A}" srcOrd="0" destOrd="0" presId="urn:microsoft.com/office/officeart/2005/8/layout/vList2"/>
    <dgm:cxn modelId="{83781D0F-6730-484F-B5D1-C25D00A7BBC3}" srcId="{3B892F88-4015-4651-93C3-56677F829A8D}" destId="{F98AB3C1-D701-416C-9785-2E05AF121695}" srcOrd="1" destOrd="0" parTransId="{7DACB167-9B4C-4747-9E8E-EF6E5CC912FC}" sibTransId="{D015B789-AD53-4166-82A5-D982AB9DA347}"/>
    <dgm:cxn modelId="{377F1100-1A34-417D-BFBC-94310C0851B0}" type="presOf" srcId="{5A9E9F34-3411-4341-84F1-746F271B4BCE}" destId="{8A300D7D-F998-47B9-B916-4031D3641FED}" srcOrd="0" destOrd="0" presId="urn:microsoft.com/office/officeart/2005/8/layout/vList2"/>
    <dgm:cxn modelId="{9A516CD5-14EF-4F12-BFD3-7E6114C0A5CE}" type="presOf" srcId="{F98AB3C1-D701-416C-9785-2E05AF121695}" destId="{C81EE5B8-A4C0-4A13-BCFD-FF3D82EC24B1}" srcOrd="0" destOrd="0" presId="urn:microsoft.com/office/officeart/2005/8/layout/vList2"/>
    <dgm:cxn modelId="{FD3020AA-67DA-4E63-86BC-74FED9BF1C93}" srcId="{3B892F88-4015-4651-93C3-56677F829A8D}" destId="{A7B28FFA-B0B2-4443-8FD7-45941C208B20}" srcOrd="2" destOrd="0" parTransId="{59D4FB53-5590-4EEE-892F-88BDF9377A29}" sibTransId="{47E7D5BA-302B-4D6E-922E-BAC1BBEA0608}"/>
    <dgm:cxn modelId="{032A37B0-45AD-4530-BE59-09B525E937EA}" srcId="{3B892F88-4015-4651-93C3-56677F829A8D}" destId="{5EF0D8CB-23C3-4CBC-BF3C-28DA5D75FCBF}" srcOrd="7" destOrd="0" parTransId="{ED389BFD-FB63-43C7-BEE8-1F907C088C82}" sibTransId="{CAF8C62A-B113-44B9-AD5E-BFAF3D28FDAC}"/>
    <dgm:cxn modelId="{AB57861E-1985-4168-9534-A491DD690D07}" type="presParOf" srcId="{C5854E3B-5408-4A39-B288-4073EBA184EA}" destId="{08665A0B-F155-4F08-807C-781FFBDB513A}" srcOrd="0" destOrd="0" presId="urn:microsoft.com/office/officeart/2005/8/layout/vList2"/>
    <dgm:cxn modelId="{8702324D-D836-4376-9FCE-192F5E652269}" type="presParOf" srcId="{C5854E3B-5408-4A39-B288-4073EBA184EA}" destId="{32D1DE21-3D76-434D-9133-54CA8D36EAA4}" srcOrd="1" destOrd="0" presId="urn:microsoft.com/office/officeart/2005/8/layout/vList2"/>
    <dgm:cxn modelId="{4FC42FBB-1E87-4699-91A2-77B0CF0735FA}" type="presParOf" srcId="{C5854E3B-5408-4A39-B288-4073EBA184EA}" destId="{C81EE5B8-A4C0-4A13-BCFD-FF3D82EC24B1}" srcOrd="2" destOrd="0" presId="urn:microsoft.com/office/officeart/2005/8/layout/vList2"/>
    <dgm:cxn modelId="{17A3E12F-5198-4B0A-B3D9-611CEBE33D45}" type="presParOf" srcId="{C5854E3B-5408-4A39-B288-4073EBA184EA}" destId="{BB2EBC0A-7934-4E30-A88B-A59A6CC24034}" srcOrd="3" destOrd="0" presId="urn:microsoft.com/office/officeart/2005/8/layout/vList2"/>
    <dgm:cxn modelId="{CF70EE69-4C55-47B9-8A01-C61F2D50A098}" type="presParOf" srcId="{C5854E3B-5408-4A39-B288-4073EBA184EA}" destId="{FCF5A562-6169-4182-873A-6309591CE705}" srcOrd="4" destOrd="0" presId="urn:microsoft.com/office/officeart/2005/8/layout/vList2"/>
    <dgm:cxn modelId="{047917BA-AB76-42C5-A082-4C6C843A685B}" type="presParOf" srcId="{C5854E3B-5408-4A39-B288-4073EBA184EA}" destId="{D58D2DD2-499C-4CBE-BD40-0ABF9AC3B8A0}" srcOrd="5" destOrd="0" presId="urn:microsoft.com/office/officeart/2005/8/layout/vList2"/>
    <dgm:cxn modelId="{7C6C1A67-28AB-4A5D-AF61-45D6A9D4C8F5}" type="presParOf" srcId="{C5854E3B-5408-4A39-B288-4073EBA184EA}" destId="{8A300D7D-F998-47B9-B916-4031D3641FED}" srcOrd="6" destOrd="0" presId="urn:microsoft.com/office/officeart/2005/8/layout/vList2"/>
    <dgm:cxn modelId="{6AA3AB5A-972E-4608-BA97-F3F6A92D9AE9}" type="presParOf" srcId="{C5854E3B-5408-4A39-B288-4073EBA184EA}" destId="{E38BB9E2-F277-4688-A584-93CF49A7D855}" srcOrd="7" destOrd="0" presId="urn:microsoft.com/office/officeart/2005/8/layout/vList2"/>
    <dgm:cxn modelId="{487ACDCE-BED8-41CA-B67D-9D46DD69D18A}" type="presParOf" srcId="{C5854E3B-5408-4A39-B288-4073EBA184EA}" destId="{97A77346-0C46-4099-81F5-A31C4CEBA987}" srcOrd="8" destOrd="0" presId="urn:microsoft.com/office/officeart/2005/8/layout/vList2"/>
    <dgm:cxn modelId="{4AADFDC9-F3A0-4500-8D59-F5649E3ED25F}" type="presParOf" srcId="{C5854E3B-5408-4A39-B288-4073EBA184EA}" destId="{B8702FE5-634E-4659-8D3A-6C595BF0CE61}" srcOrd="9" destOrd="0" presId="urn:microsoft.com/office/officeart/2005/8/layout/vList2"/>
    <dgm:cxn modelId="{3AFEC3A5-68ED-4008-95B8-B90A9D7BD0AD}" type="presParOf" srcId="{C5854E3B-5408-4A39-B288-4073EBA184EA}" destId="{8C19919E-ED10-49BE-87E1-D350F0A60F49}" srcOrd="10" destOrd="0" presId="urn:microsoft.com/office/officeart/2005/8/layout/vList2"/>
    <dgm:cxn modelId="{3E85897F-295F-4DB1-889E-83593467D4A1}" type="presParOf" srcId="{C5854E3B-5408-4A39-B288-4073EBA184EA}" destId="{076517AF-BD08-40B9-8BDA-75A1D05490BC}" srcOrd="11" destOrd="0" presId="urn:microsoft.com/office/officeart/2005/8/layout/vList2"/>
    <dgm:cxn modelId="{B2A15D80-53D1-4942-8007-6B1FCE71F4C8}" type="presParOf" srcId="{C5854E3B-5408-4A39-B288-4073EBA184EA}" destId="{9DA201D4-11A0-4151-9725-4D9782CCCBDC}" srcOrd="12" destOrd="0" presId="urn:microsoft.com/office/officeart/2005/8/layout/vList2"/>
    <dgm:cxn modelId="{DE340453-804C-42E7-8D64-12F04872A353}" type="presParOf" srcId="{C5854E3B-5408-4A39-B288-4073EBA184EA}" destId="{91311E4D-3E82-496D-9F04-56594E884332}" srcOrd="13" destOrd="0" presId="urn:microsoft.com/office/officeart/2005/8/layout/vList2"/>
    <dgm:cxn modelId="{6B63F99E-39DA-4F74-959B-9DF99558641C}" type="presParOf" srcId="{C5854E3B-5408-4A39-B288-4073EBA184EA}" destId="{00CFC2E3-55E2-4B22-BB4C-18E21806A0F8}" srcOrd="14" destOrd="0" presId="urn:microsoft.com/office/officeart/2005/8/layout/vList2"/>
    <dgm:cxn modelId="{617D1FAB-2333-4430-80C8-BC38645759B9}" type="presParOf" srcId="{C5854E3B-5408-4A39-B288-4073EBA184EA}" destId="{4FB098A4-5A7B-4869-B310-8EE626CBB3D1}" srcOrd="15" destOrd="0" presId="urn:microsoft.com/office/officeart/2005/8/layout/vList2"/>
    <dgm:cxn modelId="{6080509C-D649-4612-ADA2-F2163C60F19D}" type="presParOf" srcId="{C5854E3B-5408-4A39-B288-4073EBA184EA}" destId="{A0E2806E-E158-41B3-B639-B856CD395464}" srcOrd="16" destOrd="0" presId="urn:microsoft.com/office/officeart/2005/8/layout/vList2"/>
    <dgm:cxn modelId="{9FC16D06-B6BC-4B36-BE10-76D96F14D52F}" type="presParOf" srcId="{C5854E3B-5408-4A39-B288-4073EBA184EA}" destId="{17109BAC-4A10-413F-A53A-139BF41542C0}" srcOrd="17" destOrd="0" presId="urn:microsoft.com/office/officeart/2005/8/layout/vList2"/>
    <dgm:cxn modelId="{30D34EE3-66AB-42FA-AF5A-2234A578AC94}" type="presParOf" srcId="{C5854E3B-5408-4A39-B288-4073EBA184EA}" destId="{CF5265A0-6923-46BA-8BFE-86623839EDFD}" srcOrd="18" destOrd="0" presId="urn:microsoft.com/office/officeart/2005/8/layout/vList2"/>
    <dgm:cxn modelId="{40337CE5-06B0-4870-A343-9416E07D9690}" type="presParOf" srcId="{C5854E3B-5408-4A39-B288-4073EBA184EA}" destId="{66B2AD6C-7A22-476B-9AAB-6C0823B86A51}" srcOrd="19" destOrd="0" presId="urn:microsoft.com/office/officeart/2005/8/layout/vList2"/>
    <dgm:cxn modelId="{8E467937-2E59-4D1D-8D57-93C5DCC2DE06}" type="presParOf" srcId="{C5854E3B-5408-4A39-B288-4073EBA184EA}" destId="{BB400536-4B9A-475B-B9A7-6924F4B2193E}"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EB79-E3CD-BF4F-B2EE-BD67AEA32D2B}">
      <dsp:nvSpPr>
        <dsp:cNvPr id="0" name=""/>
        <dsp:cNvSpPr/>
      </dsp:nvSpPr>
      <dsp:spPr>
        <a:xfrm>
          <a:off x="1939" y="0"/>
          <a:ext cx="1163900" cy="2135341"/>
        </a:xfrm>
        <a:prstGeom prst="upArrow">
          <a:avLst/>
        </a:prstGeom>
        <a:solidFill>
          <a:schemeClr val="accent6">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8541537-5482-1541-88D4-BC7F6C2CB858}">
      <dsp:nvSpPr>
        <dsp:cNvPr id="0" name=""/>
        <dsp:cNvSpPr/>
      </dsp:nvSpPr>
      <dsp:spPr>
        <a:xfrm>
          <a:off x="1200757" y="0"/>
          <a:ext cx="1975104" cy="2135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tr-TR" sz="1800" b="1" kern="1200" dirty="0" smtClean="0"/>
            <a:t>NÜFUS </a:t>
          </a:r>
        </a:p>
        <a:p>
          <a:pPr lvl="0" algn="l" defTabSz="800100">
            <a:lnSpc>
              <a:spcPct val="90000"/>
            </a:lnSpc>
            <a:spcBef>
              <a:spcPct val="0"/>
            </a:spcBef>
            <a:spcAft>
              <a:spcPct val="35000"/>
            </a:spcAft>
          </a:pPr>
          <a:r>
            <a:rPr lang="tr-TR" sz="1800" b="1" kern="1200" dirty="0" smtClean="0"/>
            <a:t>SANAYİLEŞME</a:t>
          </a:r>
        </a:p>
        <a:p>
          <a:pPr lvl="0" algn="l" defTabSz="800100">
            <a:lnSpc>
              <a:spcPct val="90000"/>
            </a:lnSpc>
            <a:spcBef>
              <a:spcPct val="0"/>
            </a:spcBef>
            <a:spcAft>
              <a:spcPct val="35000"/>
            </a:spcAft>
          </a:pPr>
          <a:r>
            <a:rPr lang="tr-TR" sz="1800" b="1" kern="1200" dirty="0" smtClean="0"/>
            <a:t>KENTLEŞME </a:t>
          </a:r>
        </a:p>
        <a:p>
          <a:pPr lvl="0" algn="l" defTabSz="800100">
            <a:lnSpc>
              <a:spcPct val="90000"/>
            </a:lnSpc>
            <a:spcBef>
              <a:spcPct val="0"/>
            </a:spcBef>
            <a:spcAft>
              <a:spcPct val="35000"/>
            </a:spcAft>
          </a:pPr>
          <a:r>
            <a:rPr lang="tr-TR" sz="1800" b="1" kern="1200" dirty="0" smtClean="0"/>
            <a:t>TÜKETİM</a:t>
          </a:r>
          <a:endParaRPr lang="tr-TR" sz="1800" b="1" kern="1200" dirty="0"/>
        </a:p>
      </dsp:txBody>
      <dsp:txXfrm>
        <a:off x="1200757" y="0"/>
        <a:ext cx="1975104" cy="2135341"/>
      </dsp:txXfrm>
    </dsp:sp>
    <dsp:sp modelId="{B628FBC9-3669-2D49-B35B-88588E5E2F95}">
      <dsp:nvSpPr>
        <dsp:cNvPr id="0" name=""/>
        <dsp:cNvSpPr/>
      </dsp:nvSpPr>
      <dsp:spPr>
        <a:xfrm>
          <a:off x="357348" y="2313287"/>
          <a:ext cx="1163900" cy="2135341"/>
        </a:xfrm>
        <a:prstGeom prst="downArrow">
          <a:avLst/>
        </a:prstGeom>
        <a:solidFill>
          <a:srgbClr val="FF0000"/>
        </a:solidFill>
        <a:ln>
          <a:solidFill>
            <a:srgbClr val="FF0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5C153DB-232C-5548-BAEF-D10EA935E407}">
      <dsp:nvSpPr>
        <dsp:cNvPr id="0" name=""/>
        <dsp:cNvSpPr/>
      </dsp:nvSpPr>
      <dsp:spPr>
        <a:xfrm>
          <a:off x="1549927" y="2313287"/>
          <a:ext cx="1975104" cy="2135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tr-TR" sz="1800" b="1" kern="1200" dirty="0" smtClean="0"/>
            <a:t>KAYNAKLAR</a:t>
          </a:r>
          <a:endParaRPr lang="tr-TR" sz="1800" b="1" kern="1200" dirty="0"/>
        </a:p>
      </dsp:txBody>
      <dsp:txXfrm>
        <a:off x="1549927" y="2313287"/>
        <a:ext cx="1975104" cy="2135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65A0B-F155-4F08-807C-781FFBDB513A}">
      <dsp:nvSpPr>
        <dsp:cNvPr id="0" name=""/>
        <dsp:cNvSpPr/>
      </dsp:nvSpPr>
      <dsp:spPr>
        <a:xfrm>
          <a:off x="0" y="565873"/>
          <a:ext cx="2592287" cy="339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b="1" kern="1200" smtClean="0"/>
            <a:t>Evsel Atıklar </a:t>
          </a:r>
          <a:endParaRPr lang="tr-TR" sz="2200" kern="1200"/>
        </a:p>
      </dsp:txBody>
      <dsp:txXfrm>
        <a:off x="16563" y="582436"/>
        <a:ext cx="2559161" cy="306174"/>
      </dsp:txXfrm>
    </dsp:sp>
    <dsp:sp modelId="{C81EE5B8-A4C0-4A13-BCFD-FF3D82EC24B1}">
      <dsp:nvSpPr>
        <dsp:cNvPr id="0" name=""/>
        <dsp:cNvSpPr/>
      </dsp:nvSpPr>
      <dsp:spPr>
        <a:xfrm>
          <a:off x="0" y="919573"/>
          <a:ext cx="2592287" cy="3393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Ambalaj Atıkları </a:t>
          </a:r>
          <a:endParaRPr lang="tr-TR" sz="2200" kern="1200" dirty="0"/>
        </a:p>
      </dsp:txBody>
      <dsp:txXfrm>
        <a:off x="16563" y="936136"/>
        <a:ext cx="2559161" cy="306174"/>
      </dsp:txXfrm>
    </dsp:sp>
    <dsp:sp modelId="{FCF5A562-6169-4182-873A-6309591CE705}">
      <dsp:nvSpPr>
        <dsp:cNvPr id="0" name=""/>
        <dsp:cNvSpPr/>
      </dsp:nvSpPr>
      <dsp:spPr>
        <a:xfrm>
          <a:off x="0" y="1273273"/>
          <a:ext cx="2592287" cy="3393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Tehlikeli Atıklar </a:t>
          </a:r>
          <a:endParaRPr lang="tr-TR" sz="2200" kern="1200" dirty="0"/>
        </a:p>
      </dsp:txBody>
      <dsp:txXfrm>
        <a:off x="16563" y="1289836"/>
        <a:ext cx="2559161" cy="306174"/>
      </dsp:txXfrm>
    </dsp:sp>
    <dsp:sp modelId="{8A300D7D-F998-47B9-B916-4031D3641FED}">
      <dsp:nvSpPr>
        <dsp:cNvPr id="0" name=""/>
        <dsp:cNvSpPr/>
      </dsp:nvSpPr>
      <dsp:spPr>
        <a:xfrm>
          <a:off x="0" y="1626973"/>
          <a:ext cx="2592287" cy="3393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Tehlikesiz Atıklar </a:t>
          </a:r>
          <a:endParaRPr lang="tr-TR" sz="2200" kern="1200"/>
        </a:p>
      </dsp:txBody>
      <dsp:txXfrm>
        <a:off x="16563" y="1643536"/>
        <a:ext cx="2559161" cy="306174"/>
      </dsp:txXfrm>
    </dsp:sp>
    <dsp:sp modelId="{97A77346-0C46-4099-81F5-A31C4CEBA987}">
      <dsp:nvSpPr>
        <dsp:cNvPr id="0" name=""/>
        <dsp:cNvSpPr/>
      </dsp:nvSpPr>
      <dsp:spPr>
        <a:xfrm>
          <a:off x="0" y="1980673"/>
          <a:ext cx="2592287" cy="3393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Atık Yağlar </a:t>
          </a:r>
          <a:endParaRPr lang="tr-TR" sz="2200" kern="1200"/>
        </a:p>
      </dsp:txBody>
      <dsp:txXfrm>
        <a:off x="16563" y="1997236"/>
        <a:ext cx="2559161" cy="306174"/>
      </dsp:txXfrm>
    </dsp:sp>
    <dsp:sp modelId="{8C19919E-ED10-49BE-87E1-D350F0A60F49}">
      <dsp:nvSpPr>
        <dsp:cNvPr id="0" name=""/>
        <dsp:cNvSpPr/>
      </dsp:nvSpPr>
      <dsp:spPr>
        <a:xfrm>
          <a:off x="0" y="2334373"/>
          <a:ext cx="2592287" cy="339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Bitkisel Atık Yağlar </a:t>
          </a:r>
          <a:endParaRPr lang="tr-TR" sz="2200" kern="1200"/>
        </a:p>
      </dsp:txBody>
      <dsp:txXfrm>
        <a:off x="16563" y="2350936"/>
        <a:ext cx="2559161" cy="306174"/>
      </dsp:txXfrm>
    </dsp:sp>
    <dsp:sp modelId="{9DA201D4-11A0-4151-9725-4D9782CCCBDC}">
      <dsp:nvSpPr>
        <dsp:cNvPr id="0" name=""/>
        <dsp:cNvSpPr/>
      </dsp:nvSpPr>
      <dsp:spPr>
        <a:xfrm>
          <a:off x="0" y="2688073"/>
          <a:ext cx="2592287" cy="3393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Tıbbi Atıklar </a:t>
          </a:r>
          <a:endParaRPr lang="tr-TR" sz="2200" kern="1200"/>
        </a:p>
      </dsp:txBody>
      <dsp:txXfrm>
        <a:off x="16563" y="2704636"/>
        <a:ext cx="2559161" cy="306174"/>
      </dsp:txXfrm>
    </dsp:sp>
    <dsp:sp modelId="{00CFC2E3-55E2-4B22-BB4C-18E21806A0F8}">
      <dsp:nvSpPr>
        <dsp:cNvPr id="0" name=""/>
        <dsp:cNvSpPr/>
      </dsp:nvSpPr>
      <dsp:spPr>
        <a:xfrm>
          <a:off x="0" y="3041773"/>
          <a:ext cx="2592287" cy="3393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Atık Lastikler </a:t>
          </a:r>
          <a:endParaRPr lang="tr-TR" sz="2200" kern="1200"/>
        </a:p>
      </dsp:txBody>
      <dsp:txXfrm>
        <a:off x="16563" y="3058336"/>
        <a:ext cx="2559161" cy="306174"/>
      </dsp:txXfrm>
    </dsp:sp>
    <dsp:sp modelId="{A0E2806E-E158-41B3-B639-B856CD395464}">
      <dsp:nvSpPr>
        <dsp:cNvPr id="0" name=""/>
        <dsp:cNvSpPr/>
      </dsp:nvSpPr>
      <dsp:spPr>
        <a:xfrm>
          <a:off x="0" y="3395473"/>
          <a:ext cx="2592287" cy="3393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Elektronik Atıklar </a:t>
          </a:r>
          <a:endParaRPr lang="tr-TR" sz="2200" kern="1200"/>
        </a:p>
      </dsp:txBody>
      <dsp:txXfrm>
        <a:off x="16563" y="3412036"/>
        <a:ext cx="2559161" cy="306174"/>
      </dsp:txXfrm>
    </dsp:sp>
    <dsp:sp modelId="{CF5265A0-6923-46BA-8BFE-86623839EDFD}">
      <dsp:nvSpPr>
        <dsp:cNvPr id="0" name=""/>
        <dsp:cNvSpPr/>
      </dsp:nvSpPr>
      <dsp:spPr>
        <a:xfrm>
          <a:off x="0" y="3749173"/>
          <a:ext cx="2592287" cy="3393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Atık Piller </a:t>
          </a:r>
          <a:endParaRPr lang="tr-TR" sz="2200" kern="1200"/>
        </a:p>
      </dsp:txBody>
      <dsp:txXfrm>
        <a:off x="16563" y="3765736"/>
        <a:ext cx="2559161" cy="306174"/>
      </dsp:txXfrm>
    </dsp:sp>
    <dsp:sp modelId="{BB400536-4B9A-475B-B9A7-6924F4B2193E}">
      <dsp:nvSpPr>
        <dsp:cNvPr id="0" name=""/>
        <dsp:cNvSpPr/>
      </dsp:nvSpPr>
      <dsp:spPr>
        <a:xfrm>
          <a:off x="0" y="4102873"/>
          <a:ext cx="2592287" cy="339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Flüoresanla </a:t>
          </a:r>
          <a:endParaRPr lang="tr-TR" sz="2200" kern="1200" dirty="0"/>
        </a:p>
      </dsp:txBody>
      <dsp:txXfrm>
        <a:off x="16563" y="4119436"/>
        <a:ext cx="2559161" cy="306174"/>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68A39C-E5B7-4A03-B65B-C565ABBB1E30}" type="datetimeFigureOut">
              <a:rPr lang="tr-TR" smtClean="0"/>
              <a:pPr/>
              <a:t>22.04.2019</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01D10D-5818-4C03-9706-A1E9EB6FF615}" type="slidenum">
              <a:rPr lang="tr-TR" smtClean="0"/>
              <a:pPr/>
              <a:t>‹#›</a:t>
            </a:fld>
            <a:endParaRPr lang="tr-TR"/>
          </a:p>
        </p:txBody>
      </p:sp>
    </p:spTree>
    <p:extLst>
      <p:ext uri="{BB962C8B-B14F-4D97-AF65-F5344CB8AC3E}">
        <p14:creationId xmlns:p14="http://schemas.microsoft.com/office/powerpoint/2010/main" val="319617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481AE-CDCC-4A6C-90C4-F4AF316CE2CF}" type="datetimeFigureOut">
              <a:rPr lang="tr-TR" smtClean="0"/>
              <a:pPr/>
              <a:t>22.04.2019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A34407-CF71-437D-B922-B0E6992A1574}" type="slidenum">
              <a:rPr lang="tr-TR" smtClean="0"/>
              <a:pPr/>
              <a:t>‹#›</a:t>
            </a:fld>
            <a:endParaRPr lang="tr-TR"/>
          </a:p>
        </p:txBody>
      </p:sp>
    </p:spTree>
    <p:extLst>
      <p:ext uri="{BB962C8B-B14F-4D97-AF65-F5344CB8AC3E}">
        <p14:creationId xmlns:p14="http://schemas.microsoft.com/office/powerpoint/2010/main" val="275624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ADA34407-CF71-437D-B922-B0E6992A1574}" type="slidenum">
              <a:rPr lang="tr-TR" smtClean="0"/>
              <a:pPr/>
              <a:t>4</a:t>
            </a:fld>
            <a:endParaRPr lang="tr-TR"/>
          </a:p>
        </p:txBody>
      </p:sp>
    </p:spTree>
    <p:extLst>
      <p:ext uri="{BB962C8B-B14F-4D97-AF65-F5344CB8AC3E}">
        <p14:creationId xmlns:p14="http://schemas.microsoft.com/office/powerpoint/2010/main" val="204962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Slayt Görüntüsü Yer Tutucusu"/>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2970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4C1BCEBC-B6F1-4A95-A876-D1763FABD887}" type="slidenum">
              <a:rPr lang="tr-TR" smtClean="0"/>
              <a:pPr/>
              <a:t>5</a:t>
            </a:fld>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153B2CB2-3E7C-4BE6-AE17-A63C353C8C92}" type="slidenum">
              <a:rPr kumimoji="0"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tr-TR" sz="1400" b="0" i="0" u="none" strike="noStrike" kern="1200" cap="none" spc="0" normalizeH="0" baseline="0" noProof="0">
              <a:ln>
                <a:noFill/>
              </a:ln>
              <a:solidFill>
                <a:srgbClr val="000000"/>
              </a:solidFill>
              <a:effectLst/>
              <a:uLnTx/>
              <a:uFillTx/>
              <a:latin typeface="Times New Roman" pitchFamily="18"/>
              <a:ea typeface="Lucida Sans Unicode" pitchFamily="2"/>
              <a:cs typeface="Tahoma" pitchFamily="2"/>
            </a:endParaRPr>
          </a:p>
        </p:txBody>
      </p:sp>
      <p:sp>
        <p:nvSpPr>
          <p:cNvPr id="3" name="Slayt Görüntüsü Yer Tutucusu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Not Yer Tutucusu 2"/>
          <p:cNvSpPr txBox="1">
            <a:spLocks noGrp="1"/>
          </p:cNvSpPr>
          <p:nvPr>
            <p:ph type="body" sz="quarter" idx="1"/>
          </p:nvPr>
        </p:nvSpPr>
        <p:spPr>
          <a:xfrm>
            <a:off x="685800" y="4343400"/>
            <a:ext cx="5486043" cy="4114443"/>
          </a:xfrm>
        </p:spPr>
        <p:txBody>
          <a:bodyPr/>
          <a:lstStyle/>
          <a:p>
            <a:endParaRPr lang="tr-TR"/>
          </a:p>
        </p:txBody>
      </p:sp>
    </p:spTree>
    <p:extLst>
      <p:ext uri="{BB962C8B-B14F-4D97-AF65-F5344CB8AC3E}">
        <p14:creationId xmlns:p14="http://schemas.microsoft.com/office/powerpoint/2010/main" val="266045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77542409-6A04-4DC6-AC3A-D3758287A8F2}" type="slidenum">
              <a:rPr lang="tr-TR" smtClean="0"/>
              <a:pPr/>
              <a:t>24</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C79F2D-285C-D44E-B10F-2544539AF337}" type="slidenum">
              <a:rPr lang="en-US"/>
              <a:pPr/>
              <a:t>28</a:t>
            </a:fld>
            <a:endParaRPr lang="en-US"/>
          </a:p>
        </p:txBody>
      </p:sp>
    </p:spTree>
    <p:extLst>
      <p:ext uri="{BB962C8B-B14F-4D97-AF65-F5344CB8AC3E}">
        <p14:creationId xmlns:p14="http://schemas.microsoft.com/office/powerpoint/2010/main" val="254965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1"/>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41378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0161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4"/>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4"/>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51393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08375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6"/>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94570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55004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8"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72917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5207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5889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0321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22.04.2019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390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22.04.2019</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1622509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JJOJeNJ5cJM"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jpeg"/><Relationship Id="rId3" Type="http://schemas.openxmlformats.org/officeDocument/2006/relationships/image" Target="../media/image66.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3.jpeg"/><Relationship Id="rId2" Type="http://schemas.openxmlformats.org/officeDocument/2006/relationships/notesSlide" Target="../notesSlides/notesSlide4.xml"/><Relationship Id="rId16"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5" Type="http://schemas.openxmlformats.org/officeDocument/2006/relationships/image" Target="../media/image8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sifiratikyarismasi.com/" TargetMode="Externa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5.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4.png"/><Relationship Id="rId5" Type="http://schemas.openxmlformats.org/officeDocument/2006/relationships/diagramQuickStyle" Target="../diagrams/quickStyle2.xml"/><Relationship Id="rId10" Type="http://schemas.openxmlformats.org/officeDocument/2006/relationships/image" Target="../media/image13.png"/><Relationship Id="rId4" Type="http://schemas.openxmlformats.org/officeDocument/2006/relationships/diagramLayout" Target="../diagrams/layout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lli eÄitim bakanlÄ±ÄÄ± amblemi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5816" y="189320"/>
            <a:ext cx="1367183" cy="13671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Ã§evre ve Åehircilik bakanlÄ±ÄÄ± amblemi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804" y="189320"/>
            <a:ext cx="1367611" cy="1367611"/>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txBox="1">
            <a:spLocks/>
          </p:cNvSpPr>
          <p:nvPr/>
        </p:nvSpPr>
        <p:spPr>
          <a:xfrm>
            <a:off x="684598" y="4602163"/>
            <a:ext cx="7774807" cy="13681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b="1" dirty="0">
                <a:solidFill>
                  <a:srgbClr val="002060"/>
                </a:solidFill>
              </a:rPr>
              <a:t>SIFIR ATIK YAKLAŞIMI VE </a:t>
            </a:r>
            <a:br>
              <a:rPr lang="tr-TR" sz="4000" b="1" dirty="0">
                <a:solidFill>
                  <a:srgbClr val="002060"/>
                </a:solidFill>
              </a:rPr>
            </a:br>
            <a:r>
              <a:rPr lang="tr-TR" sz="4000" b="1" dirty="0">
                <a:solidFill>
                  <a:srgbClr val="002060"/>
                </a:solidFill>
              </a:rPr>
              <a:t>SIFIR ATIK UYGULAMALARI</a:t>
            </a:r>
          </a:p>
        </p:txBody>
      </p:sp>
      <p:pic>
        <p:nvPicPr>
          <p:cNvPr id="2056" name="Picture 8" descr="SIFIR ATIK amblemi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175" y="282747"/>
            <a:ext cx="2490689" cy="11803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du amblemi ile ilgili gÃ¶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003" y="89769"/>
            <a:ext cx="1776744" cy="1776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srcRect/>
          <a:stretch>
            <a:fillRect/>
          </a:stretch>
        </p:blipFill>
        <p:spPr bwMode="auto">
          <a:xfrm>
            <a:off x="0" y="6081806"/>
            <a:ext cx="9144000" cy="776195"/>
          </a:xfrm>
          <a:prstGeom prst="rect">
            <a:avLst/>
          </a:prstGeom>
          <a:noFill/>
          <a:ln w="9525">
            <a:noFill/>
            <a:miter lim="800000"/>
            <a:headEnd/>
            <a:tailEnd/>
          </a:ln>
        </p:spPr>
      </p:pic>
      <p:sp>
        <p:nvSpPr>
          <p:cNvPr id="9" name="4 Metin kutusu"/>
          <p:cNvSpPr txBox="1"/>
          <p:nvPr/>
        </p:nvSpPr>
        <p:spPr>
          <a:xfrm>
            <a:off x="181002" y="6212087"/>
            <a:ext cx="8781995" cy="461665"/>
          </a:xfrm>
          <a:prstGeom prst="rect">
            <a:avLst/>
          </a:prstGeom>
          <a:noFill/>
        </p:spPr>
        <p:txBody>
          <a:bodyPr wrap="square" rtlCol="0">
            <a:spAutoFit/>
          </a:bodyPr>
          <a:lstStyle/>
          <a:p>
            <a:pPr algn="ctr"/>
            <a:r>
              <a:rPr lang="tr-TR" sz="2400" b="1" dirty="0">
                <a:solidFill>
                  <a:schemeClr val="bg1"/>
                </a:solidFill>
              </a:rPr>
              <a:t>sifiratik.gov.tr                  atikyonetimi.sdu.edu.tr</a:t>
            </a:r>
          </a:p>
        </p:txBody>
      </p:sp>
      <p:pic>
        <p:nvPicPr>
          <p:cNvPr id="3" name="Resim 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957747" y="1775618"/>
            <a:ext cx="4846503" cy="27666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1890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176214" y="146051"/>
            <a:ext cx="8786812" cy="5222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a:bodyPr>
          <a:lstStyle/>
          <a:p>
            <a:pPr>
              <a:defRPr/>
            </a:pPr>
            <a:r>
              <a:rPr lang="tr-TR" sz="2800" b="1" dirty="0">
                <a:solidFill>
                  <a:schemeClr val="bg1"/>
                </a:solidFill>
                <a:latin typeface="Comic Sans MS" pitchFamily="66" charset="0"/>
                <a:ea typeface="+mj-ea"/>
                <a:cs typeface="+mj-cs"/>
              </a:rPr>
              <a:t>MEVCUT DURUM</a:t>
            </a: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8515"/>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68313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129788" y="297375"/>
            <a:ext cx="1977377" cy="3083367"/>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269314" y="315510"/>
            <a:ext cx="1838191" cy="306523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537849" y="226332"/>
            <a:ext cx="1620031" cy="3225451"/>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6588224" y="198059"/>
            <a:ext cx="2253764" cy="3200975"/>
          </a:xfrm>
          <a:prstGeom prst="rect">
            <a:avLst/>
          </a:prstGeom>
          <a:noFill/>
          <a:ln w="9525">
            <a:noFill/>
            <a:miter lim="800000"/>
            <a:headEnd/>
            <a:tailEnd/>
          </a:ln>
        </p:spPr>
      </p:pic>
      <p:pic>
        <p:nvPicPr>
          <p:cNvPr id="8" name="Picture 2"/>
          <p:cNvPicPr>
            <a:picLocks noChangeAspect="1" noChangeArrowheads="1"/>
          </p:cNvPicPr>
          <p:nvPr/>
        </p:nvPicPr>
        <p:blipFill rotWithShape="1">
          <a:blip r:embed="rId6" cstate="print"/>
          <a:srcRect r="49453"/>
          <a:stretch/>
        </p:blipFill>
        <p:spPr bwMode="auto">
          <a:xfrm>
            <a:off x="2971246" y="3399034"/>
            <a:ext cx="2124235" cy="3474204"/>
          </a:xfrm>
          <a:prstGeom prst="rect">
            <a:avLst/>
          </a:prstGeom>
          <a:noFill/>
          <a:ln w="9525">
            <a:noFill/>
            <a:miter lim="800000"/>
            <a:headEnd/>
            <a:tailEnd/>
          </a:ln>
        </p:spPr>
      </p:pic>
    </p:spTree>
    <p:extLst>
      <p:ext uri="{BB962C8B-B14F-4D97-AF65-F5344CB8AC3E}">
        <p14:creationId xmlns:p14="http://schemas.microsoft.com/office/powerpoint/2010/main" val="436789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683568" y="620693"/>
          <a:ext cx="7344816" cy="5928741"/>
        </p:xfrm>
        <a:graphic>
          <a:graphicData uri="http://schemas.openxmlformats.org/drawingml/2006/table">
            <a:tbl>
              <a:tblPr/>
              <a:tblGrid>
                <a:gridCol w="7344816">
                  <a:extLst>
                    <a:ext uri="{9D8B030D-6E8A-4147-A177-3AD203B41FA5}">
                      <a16:colId xmlns:a16="http://schemas.microsoft.com/office/drawing/2014/main" val="20000"/>
                    </a:ext>
                  </a:extLst>
                </a:gridCol>
              </a:tblGrid>
              <a:tr h="981456">
                <a:tc>
                  <a:txBody>
                    <a:bodyPr/>
                    <a:lstStyle/>
                    <a:p>
                      <a:pPr algn="ctr">
                        <a:lnSpc>
                          <a:spcPct val="115000"/>
                        </a:lnSpc>
                        <a:spcAft>
                          <a:spcPts val="0"/>
                        </a:spcAft>
                      </a:pPr>
                      <a:r>
                        <a:rPr lang="tr-TR" sz="2800" b="1" dirty="0" smtClean="0">
                          <a:latin typeface="Calibri"/>
                          <a:ea typeface="Calibri"/>
                          <a:cs typeface="Times New Roman"/>
                        </a:rPr>
                        <a:t>DİĞER ATIKLAR KUTUSUNA</a:t>
                      </a:r>
                    </a:p>
                    <a:p>
                      <a:pPr algn="ctr">
                        <a:lnSpc>
                          <a:spcPct val="115000"/>
                        </a:lnSpc>
                        <a:spcAft>
                          <a:spcPts val="0"/>
                        </a:spcAft>
                      </a:pPr>
                      <a:r>
                        <a:rPr lang="tr-TR" sz="2800" b="1" dirty="0" smtClean="0">
                          <a:latin typeface="Calibri"/>
                          <a:ea typeface="Calibri"/>
                          <a:cs typeface="Times New Roman"/>
                        </a:rPr>
                        <a:t>ATILABİLECEK </a:t>
                      </a:r>
                      <a:r>
                        <a:rPr lang="tr-TR" sz="2800" b="1" dirty="0">
                          <a:latin typeface="Calibri"/>
                          <a:ea typeface="Calibri"/>
                          <a:cs typeface="Times New Roman"/>
                        </a:rPr>
                        <a:t>MALZEMELER</a:t>
                      </a:r>
                      <a:endParaRPr lang="tr-TR" sz="2800" dirty="0">
                        <a:latin typeface="Calibri"/>
                        <a:ea typeface="Calibri"/>
                        <a:cs typeface="Times New Roman"/>
                      </a:endParaRP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000"/>
                  </a:ext>
                </a:extLst>
              </a:tr>
              <a:tr h="4947285">
                <a:tc>
                  <a:txBody>
                    <a:bodyPr/>
                    <a:lstStyle/>
                    <a:p>
                      <a:pPr marL="342900" lvl="0" indent="-342900">
                        <a:lnSpc>
                          <a:spcPct val="115000"/>
                        </a:lnSpc>
                        <a:spcAft>
                          <a:spcPts val="0"/>
                        </a:spcAft>
                        <a:buFont typeface="Symbol"/>
                        <a:buNone/>
                      </a:pPr>
                      <a:endParaRPr lang="tr-TR" sz="2400" dirty="0" smtClean="0">
                        <a:latin typeface="Calibri"/>
                        <a:ea typeface="Calibri"/>
                        <a:cs typeface="Times New Roman"/>
                      </a:endParaRPr>
                    </a:p>
                    <a:p>
                      <a:pPr marL="342900" lvl="0" indent="-342900">
                        <a:lnSpc>
                          <a:spcPct val="115000"/>
                        </a:lnSpc>
                        <a:spcAft>
                          <a:spcPts val="0"/>
                        </a:spcAft>
                        <a:buFont typeface="Symbol"/>
                        <a:buChar char=""/>
                      </a:pPr>
                      <a:r>
                        <a:rPr lang="tr-TR" sz="2800" dirty="0" smtClean="0">
                          <a:latin typeface="Calibri"/>
                          <a:ea typeface="Calibri"/>
                          <a:cs typeface="Times New Roman"/>
                        </a:rPr>
                        <a:t>Islak mendil,</a:t>
                      </a:r>
                    </a:p>
                    <a:p>
                      <a:pPr marL="342900" lvl="0" indent="-342900">
                        <a:lnSpc>
                          <a:spcPct val="115000"/>
                        </a:lnSpc>
                        <a:spcAft>
                          <a:spcPts val="0"/>
                        </a:spcAft>
                        <a:buFont typeface="Symbol"/>
                        <a:buChar char=""/>
                      </a:pPr>
                      <a:r>
                        <a:rPr lang="tr-TR" sz="2800" dirty="0" smtClean="0">
                          <a:latin typeface="Calibri"/>
                          <a:ea typeface="Calibri"/>
                          <a:cs typeface="Times New Roman"/>
                        </a:rPr>
                        <a:t>İzmarit,</a:t>
                      </a:r>
                    </a:p>
                    <a:p>
                      <a:pPr marL="342900" lvl="0" indent="-342900">
                        <a:lnSpc>
                          <a:spcPct val="115000"/>
                        </a:lnSpc>
                        <a:spcAft>
                          <a:spcPts val="0"/>
                        </a:spcAft>
                        <a:buFont typeface="Symbol"/>
                        <a:buChar char=""/>
                      </a:pPr>
                      <a:r>
                        <a:rPr lang="tr-TR" sz="2800" dirty="0" err="1" smtClean="0">
                          <a:latin typeface="Calibri"/>
                          <a:ea typeface="Calibri"/>
                          <a:cs typeface="Times New Roman"/>
                        </a:rPr>
                        <a:t>Ciklet</a:t>
                      </a:r>
                      <a:r>
                        <a:rPr lang="tr-TR" sz="2800" dirty="0" smtClean="0">
                          <a:latin typeface="Calibri"/>
                          <a:ea typeface="Calibri"/>
                          <a:cs typeface="Times New Roman"/>
                        </a:rPr>
                        <a:t>,</a:t>
                      </a:r>
                    </a:p>
                    <a:p>
                      <a:pPr marL="342900" lvl="0" indent="-342900">
                        <a:lnSpc>
                          <a:spcPct val="115000"/>
                        </a:lnSpc>
                        <a:spcAft>
                          <a:spcPts val="0"/>
                        </a:spcAft>
                        <a:buFont typeface="Symbol"/>
                        <a:buChar char=""/>
                      </a:pPr>
                      <a:r>
                        <a:rPr lang="tr-TR" sz="2800" dirty="0" smtClean="0">
                          <a:latin typeface="Calibri"/>
                          <a:ea typeface="Calibri"/>
                          <a:cs typeface="Times New Roman"/>
                        </a:rPr>
                        <a:t>Porselen</a:t>
                      </a:r>
                      <a:r>
                        <a:rPr lang="tr-TR" sz="2800" baseline="0" dirty="0" smtClean="0">
                          <a:latin typeface="Calibri"/>
                          <a:ea typeface="Calibri"/>
                          <a:cs typeface="Times New Roman"/>
                        </a:rPr>
                        <a:t> tabak,</a:t>
                      </a:r>
                    </a:p>
                    <a:p>
                      <a:pPr marL="342900" lvl="0" indent="-342900">
                        <a:lnSpc>
                          <a:spcPct val="115000"/>
                        </a:lnSpc>
                        <a:spcAft>
                          <a:spcPts val="0"/>
                        </a:spcAft>
                        <a:buFont typeface="Symbol"/>
                        <a:buChar char=""/>
                      </a:pPr>
                      <a:r>
                        <a:rPr lang="tr-TR" sz="2800" baseline="0" dirty="0" smtClean="0">
                          <a:latin typeface="Calibri"/>
                          <a:ea typeface="Calibri"/>
                          <a:cs typeface="Times New Roman"/>
                        </a:rPr>
                        <a:t>Süprüntü</a:t>
                      </a:r>
                      <a:endParaRPr lang="tr-TR" sz="2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4274" name="Picture 2"/>
          <p:cNvPicPr>
            <a:picLocks noChangeAspect="1" noChangeArrowheads="1"/>
          </p:cNvPicPr>
          <p:nvPr/>
        </p:nvPicPr>
        <p:blipFill>
          <a:blip r:embed="rId2" cstate="print"/>
          <a:srcRect/>
          <a:stretch>
            <a:fillRect/>
          </a:stretch>
        </p:blipFill>
        <p:spPr bwMode="auto">
          <a:xfrm>
            <a:off x="5076062" y="1772816"/>
            <a:ext cx="2674793" cy="3888432"/>
          </a:xfrm>
          <a:prstGeom prst="rect">
            <a:avLst/>
          </a:prstGeom>
          <a:noFill/>
          <a:ln w="9525">
            <a:noFill/>
            <a:miter lim="800000"/>
            <a:headEnd/>
            <a:tailEnd/>
          </a:ln>
        </p:spPr>
      </p:pic>
    </p:spTree>
    <p:extLst>
      <p:ext uri="{BB962C8B-B14F-4D97-AF65-F5344CB8AC3E}">
        <p14:creationId xmlns:p14="http://schemas.microsoft.com/office/powerpoint/2010/main" val="436789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SDÜ Atık yönetimi\Sıfır atık\Eğitim\Rahime Gül\PET sıkıştırma-1.jpe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7584" y="620688"/>
            <a:ext cx="7488832" cy="3024336"/>
          </a:xfrm>
          <a:prstGeom prst="rect">
            <a:avLst/>
          </a:prstGeom>
          <a:noFill/>
        </p:spPr>
      </p:pic>
      <p:pic>
        <p:nvPicPr>
          <p:cNvPr id="1029" name="Picture 5" descr="C:\Users\user\Desktop\SDÜ Atık yönetimi\Sıfır atık\Eğitim\Rahime Gül\PET sıkıştırma-2.jpeg"/>
          <p:cNvPicPr>
            <a:picLocks noChangeAspect="1" noChangeArrowheads="1"/>
          </p:cNvPicPr>
          <p:nvPr/>
        </p:nvPicPr>
        <p:blipFill>
          <a:blip r:embed="rId3" cstate="print"/>
          <a:srcRect t="38819"/>
          <a:stretch>
            <a:fillRect/>
          </a:stretch>
        </p:blipFill>
        <p:spPr bwMode="auto">
          <a:xfrm>
            <a:off x="899592" y="3933061"/>
            <a:ext cx="7488832" cy="2498683"/>
          </a:xfrm>
          <a:prstGeom prst="rect">
            <a:avLst/>
          </a:prstGeom>
          <a:noFill/>
        </p:spPr>
      </p:pic>
      <p:sp>
        <p:nvSpPr>
          <p:cNvPr id="9" name="8 Yuvarlatılmış Dikdörtgen"/>
          <p:cNvSpPr/>
          <p:nvPr/>
        </p:nvSpPr>
        <p:spPr>
          <a:xfrm>
            <a:off x="3779912" y="1124744"/>
            <a:ext cx="2448272" cy="223224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2" name="11 Aşağı Ok"/>
          <p:cNvSpPr/>
          <p:nvPr/>
        </p:nvSpPr>
        <p:spPr>
          <a:xfrm>
            <a:off x="4788024" y="3356992"/>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3743909" y="1452295"/>
            <a:ext cx="1152128" cy="400110"/>
          </a:xfrm>
          <a:prstGeom prst="rect">
            <a:avLst/>
          </a:prstGeom>
          <a:noFill/>
        </p:spPr>
        <p:txBody>
          <a:bodyPr wrap="square" rtlCol="0">
            <a:spAutoFit/>
          </a:bodyPr>
          <a:lstStyle/>
          <a:p>
            <a:pPr algn="ctr"/>
            <a:r>
              <a:rPr lang="tr-TR" sz="2000" b="1" dirty="0" smtClean="0">
                <a:solidFill>
                  <a:schemeClr val="bg1"/>
                </a:solidFill>
              </a:rPr>
              <a:t> </a:t>
            </a:r>
            <a:r>
              <a:rPr lang="tr-TR" sz="2000" b="1" dirty="0">
                <a:solidFill>
                  <a:schemeClr val="bg1"/>
                </a:solidFill>
              </a:rPr>
              <a:t>5</a:t>
            </a:r>
            <a:r>
              <a:rPr lang="tr-TR" sz="2000" b="1" dirty="0" smtClean="0">
                <a:solidFill>
                  <a:schemeClr val="bg1"/>
                </a:solidFill>
              </a:rPr>
              <a:t>00 ml</a:t>
            </a:r>
            <a:endParaRPr lang="tr-TR" sz="2000" b="1" dirty="0">
              <a:solidFill>
                <a:schemeClr val="bg1"/>
              </a:solidFill>
            </a:endParaRPr>
          </a:p>
        </p:txBody>
      </p:sp>
      <p:sp>
        <p:nvSpPr>
          <p:cNvPr id="14" name="13 Metin kutusu"/>
          <p:cNvSpPr txBox="1"/>
          <p:nvPr/>
        </p:nvSpPr>
        <p:spPr>
          <a:xfrm>
            <a:off x="4319973" y="5445225"/>
            <a:ext cx="1476164" cy="923330"/>
          </a:xfrm>
          <a:prstGeom prst="rect">
            <a:avLst/>
          </a:prstGeom>
          <a:noFill/>
        </p:spPr>
        <p:txBody>
          <a:bodyPr wrap="square" rtlCol="0">
            <a:spAutoFit/>
          </a:bodyPr>
          <a:lstStyle/>
          <a:p>
            <a:pPr algn="ctr"/>
            <a:r>
              <a:rPr lang="tr-TR" b="1" dirty="0">
                <a:solidFill>
                  <a:schemeClr val="bg1"/>
                </a:solidFill>
              </a:rPr>
              <a:t>Hacim azalması: %80</a:t>
            </a:r>
          </a:p>
        </p:txBody>
      </p:sp>
      <p:sp>
        <p:nvSpPr>
          <p:cNvPr id="15" name="14 Yuvarlatılmış Dikdörtgen"/>
          <p:cNvSpPr/>
          <p:nvPr/>
        </p:nvSpPr>
        <p:spPr>
          <a:xfrm>
            <a:off x="4355976" y="3933056"/>
            <a:ext cx="1296144" cy="237626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7" name="Başlık 1"/>
          <p:cNvSpPr txBox="1">
            <a:spLocks/>
          </p:cNvSpPr>
          <p:nvPr/>
        </p:nvSpPr>
        <p:spPr>
          <a:xfrm>
            <a:off x="823511" y="30030"/>
            <a:ext cx="7492911" cy="518651"/>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2800" b="1" dirty="0">
                <a:solidFill>
                  <a:schemeClr val="bg1"/>
                </a:solidFill>
                <a:latin typeface="Comic Sans MS" pitchFamily="66" charset="0"/>
                <a:ea typeface="+mj-ea"/>
                <a:cs typeface="+mj-cs"/>
              </a:rPr>
              <a:t>HACİM AZALTMA TEKNİKLERİ</a:t>
            </a:r>
          </a:p>
        </p:txBody>
      </p:sp>
      <p:sp>
        <p:nvSpPr>
          <p:cNvPr id="10" name="12 Metin kutusu"/>
          <p:cNvSpPr txBox="1"/>
          <p:nvPr/>
        </p:nvSpPr>
        <p:spPr>
          <a:xfrm>
            <a:off x="4569967" y="1868374"/>
            <a:ext cx="1082154" cy="400110"/>
          </a:xfrm>
          <a:prstGeom prst="rect">
            <a:avLst/>
          </a:prstGeom>
          <a:noFill/>
        </p:spPr>
        <p:txBody>
          <a:bodyPr wrap="square" rtlCol="0">
            <a:spAutoFit/>
          </a:bodyPr>
          <a:lstStyle/>
          <a:p>
            <a:pPr algn="ctr"/>
            <a:r>
              <a:rPr lang="tr-TR" sz="2000" b="1" dirty="0" smtClean="0">
                <a:solidFill>
                  <a:schemeClr val="bg1"/>
                </a:solidFill>
              </a:rPr>
              <a:t>200 ml</a:t>
            </a:r>
            <a:endParaRPr lang="tr-TR" sz="2000" b="1" dirty="0">
              <a:solidFill>
                <a:schemeClr val="bg1"/>
              </a:solidFill>
            </a:endParaRPr>
          </a:p>
        </p:txBody>
      </p:sp>
    </p:spTree>
    <p:extLst>
      <p:ext uri="{BB962C8B-B14F-4D97-AF65-F5344CB8AC3E}">
        <p14:creationId xmlns:p14="http://schemas.microsoft.com/office/powerpoint/2010/main" val="3763267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2051720" y="0"/>
            <a:ext cx="3600400" cy="51343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tr-TR" sz="2800" b="1" dirty="0">
                <a:solidFill>
                  <a:srgbClr val="0000CC"/>
                </a:solidFill>
              </a:rPr>
              <a:t>TOPLAMA MODELİ</a:t>
            </a:r>
          </a:p>
        </p:txBody>
      </p:sp>
      <p:pic>
        <p:nvPicPr>
          <p:cNvPr id="7170" name="Picture 2"/>
          <p:cNvPicPr>
            <a:picLocks noChangeAspect="1" noChangeArrowheads="1"/>
          </p:cNvPicPr>
          <p:nvPr/>
        </p:nvPicPr>
        <p:blipFill>
          <a:blip r:embed="rId2" cstate="print"/>
          <a:srcRect/>
          <a:stretch>
            <a:fillRect/>
          </a:stretch>
        </p:blipFill>
        <p:spPr bwMode="auto">
          <a:xfrm>
            <a:off x="179519" y="2050892"/>
            <a:ext cx="3059832" cy="2529557"/>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9284" t="6489"/>
          <a:stretch>
            <a:fillRect/>
          </a:stretch>
        </p:blipFill>
        <p:spPr bwMode="auto">
          <a:xfrm>
            <a:off x="5436097" y="4149080"/>
            <a:ext cx="2814459" cy="270892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5292080" y="692701"/>
            <a:ext cx="3312368" cy="950059"/>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4932041" y="1628805"/>
            <a:ext cx="4018955" cy="1946811"/>
          </a:xfrm>
          <a:prstGeom prst="rect">
            <a:avLst/>
          </a:prstGeom>
          <a:noFill/>
          <a:ln w="9525">
            <a:noFill/>
            <a:miter lim="800000"/>
            <a:headEnd/>
            <a:tailEnd/>
          </a:ln>
        </p:spPr>
      </p:pic>
      <p:pic>
        <p:nvPicPr>
          <p:cNvPr id="8197" name="Picture 5"/>
          <p:cNvPicPr>
            <a:picLocks noChangeAspect="1" noChangeArrowheads="1"/>
          </p:cNvPicPr>
          <p:nvPr/>
        </p:nvPicPr>
        <p:blipFill>
          <a:blip r:embed="rId6" cstate="print"/>
          <a:srcRect/>
          <a:stretch>
            <a:fillRect/>
          </a:stretch>
        </p:blipFill>
        <p:spPr bwMode="auto">
          <a:xfrm>
            <a:off x="395536" y="836717"/>
            <a:ext cx="4114800" cy="1133475"/>
          </a:xfrm>
          <a:prstGeom prst="rect">
            <a:avLst/>
          </a:prstGeom>
          <a:noFill/>
          <a:ln w="9525">
            <a:noFill/>
            <a:miter lim="800000"/>
            <a:headEnd/>
            <a:tailEnd/>
          </a:ln>
        </p:spPr>
      </p:pic>
      <p:pic>
        <p:nvPicPr>
          <p:cNvPr id="8198" name="Picture 6"/>
          <p:cNvPicPr>
            <a:picLocks noChangeAspect="1" noChangeArrowheads="1"/>
          </p:cNvPicPr>
          <p:nvPr/>
        </p:nvPicPr>
        <p:blipFill>
          <a:blip r:embed="rId7" cstate="print"/>
          <a:srcRect/>
          <a:stretch>
            <a:fillRect/>
          </a:stretch>
        </p:blipFill>
        <p:spPr bwMode="auto">
          <a:xfrm>
            <a:off x="179519" y="5203759"/>
            <a:ext cx="5184575" cy="1204260"/>
          </a:xfrm>
          <a:prstGeom prst="rect">
            <a:avLst/>
          </a:prstGeom>
          <a:noFill/>
          <a:ln w="9525">
            <a:noFill/>
            <a:miter lim="800000"/>
            <a:headEnd/>
            <a:tailEnd/>
          </a:ln>
        </p:spPr>
      </p:pic>
      <p:pic>
        <p:nvPicPr>
          <p:cNvPr id="9" name="Picture 5" descr="atÄ±k pil kutusu ile ilgili gÃ¶rsel sonucu"/>
          <p:cNvPicPr>
            <a:picLocks noChangeAspect="1" noChangeArrowheads="1"/>
          </p:cNvPicPr>
          <p:nvPr/>
        </p:nvPicPr>
        <p:blipFill>
          <a:blip r:embed="rId8" cstate="print">
            <a:extLst>
              <a:ext uri="{28A0092B-C50C-407E-A947-70E740481C1C}">
                <a14:useLocalDpi xmlns:a14="http://schemas.microsoft.com/office/drawing/2010/main" val="0"/>
              </a:ext>
            </a:extLst>
          </a:blip>
          <a:srcRect l="6398"/>
          <a:stretch>
            <a:fillRect/>
          </a:stretch>
        </p:blipFill>
        <p:spPr bwMode="auto">
          <a:xfrm>
            <a:off x="3187966" y="2780928"/>
            <a:ext cx="988561" cy="174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887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03648" y="377082"/>
            <a:ext cx="7283152" cy="1035697"/>
          </a:xfrm>
        </p:spPr>
        <p:txBody>
          <a:bodyPr>
            <a:noAutofit/>
          </a:bodyPr>
          <a:lstStyle/>
          <a:p>
            <a:pPr algn="ctr"/>
            <a:r>
              <a:rPr lang="tr-TR" sz="2400" b="1" dirty="0">
                <a:latin typeface="Times New Roman" panose="02020603050405020304" pitchFamily="18" charset="0"/>
                <a:cs typeface="Times New Roman" panose="02020603050405020304" pitchFamily="18" charset="0"/>
              </a:rPr>
              <a:t>ÇÖP KOVALARI GİTTİ</a:t>
            </a:r>
            <a:br>
              <a:rPr lang="tr-TR" sz="2400" b="1" dirty="0">
                <a:latin typeface="Times New Roman" panose="02020603050405020304" pitchFamily="18" charset="0"/>
                <a:cs typeface="Times New Roman" panose="02020603050405020304" pitchFamily="18" charset="0"/>
              </a:rPr>
            </a:br>
            <a:r>
              <a:rPr lang="tr-TR" sz="2400" b="1" dirty="0">
                <a:latin typeface="Times New Roman" panose="02020603050405020304" pitchFamily="18" charset="0"/>
                <a:cs typeface="Times New Roman" panose="02020603050405020304" pitchFamily="18" charset="0"/>
              </a:rPr>
              <a:t>GERİ DÖNÜŞÜM DÖNEMİ BAŞLADI</a:t>
            </a:r>
          </a:p>
        </p:txBody>
      </p:sp>
      <p:sp>
        <p:nvSpPr>
          <p:cNvPr id="3" name="İçerik Yer Tutucusu 2"/>
          <p:cNvSpPr>
            <a:spLocks noGrp="1"/>
          </p:cNvSpPr>
          <p:nvPr>
            <p:ph idx="1"/>
          </p:nvPr>
        </p:nvSpPr>
        <p:spPr>
          <a:xfrm>
            <a:off x="1619672" y="3068962"/>
            <a:ext cx="4104456" cy="3132348"/>
          </a:xfrm>
        </p:spPr>
        <p:txBody>
          <a:bodyPr/>
          <a:lstStyle/>
          <a:p>
            <a:endParaRPr lang="tr-TR" dirty="0" smtClean="0"/>
          </a:p>
          <a:p>
            <a:endParaRPr lang="tr-TR" dirty="0" smtClean="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15</a:t>
            </a:fld>
            <a:endParaRPr lang="tr-TR" dirty="0"/>
          </a:p>
        </p:txBody>
      </p:sp>
      <p:sp>
        <p:nvSpPr>
          <p:cNvPr id="6" name="Bulut Belirtme Çizgisi 5"/>
          <p:cNvSpPr/>
          <p:nvPr/>
        </p:nvSpPr>
        <p:spPr>
          <a:xfrm>
            <a:off x="6654926" y="1268762"/>
            <a:ext cx="1930151" cy="2790311"/>
          </a:xfrm>
          <a:prstGeom prst="cloudCallout">
            <a:avLst>
              <a:gd name="adj1" fmla="val -31439"/>
              <a:gd name="adj2" fmla="val 11238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7367" y="1916835"/>
            <a:ext cx="1012383" cy="975805"/>
          </a:xfrm>
          <a:prstGeom prst="rect">
            <a:avLst/>
          </a:prstGeom>
        </p:spPr>
      </p:pic>
      <p:pic>
        <p:nvPicPr>
          <p:cNvPr id="9" name="Picture 2"/>
          <p:cNvPicPr>
            <a:picLocks noChangeAspect="1" noChangeArrowheads="1"/>
          </p:cNvPicPr>
          <p:nvPr/>
        </p:nvPicPr>
        <p:blipFill>
          <a:blip r:embed="rId3" cstate="print"/>
          <a:srcRect/>
          <a:stretch>
            <a:fillRect/>
          </a:stretch>
        </p:blipFill>
        <p:spPr bwMode="auto">
          <a:xfrm>
            <a:off x="827584" y="3068962"/>
            <a:ext cx="4703571" cy="3888432"/>
          </a:xfrm>
          <a:prstGeom prst="rect">
            <a:avLst/>
          </a:prstGeom>
          <a:noFill/>
          <a:ln w="9525">
            <a:noFill/>
            <a:miter lim="800000"/>
            <a:headEnd/>
            <a:tailEnd/>
          </a:ln>
        </p:spPr>
      </p:pic>
      <p:sp>
        <p:nvSpPr>
          <p:cNvPr id="10" name="Metin kutusu 9"/>
          <p:cNvSpPr txBox="1"/>
          <p:nvPr/>
        </p:nvSpPr>
        <p:spPr>
          <a:xfrm>
            <a:off x="6948468" y="2998280"/>
            <a:ext cx="1343069" cy="707886"/>
          </a:xfrm>
          <a:prstGeom prst="rect">
            <a:avLst/>
          </a:prstGeom>
          <a:noFill/>
        </p:spPr>
        <p:txBody>
          <a:bodyPr wrap="square" rtlCol="0">
            <a:spAutoFit/>
          </a:bodyPr>
          <a:lstStyle/>
          <a:p>
            <a:pPr algn="ctr"/>
            <a:r>
              <a:rPr lang="tr-TR" sz="2000" b="1" dirty="0">
                <a:solidFill>
                  <a:schemeClr val="bg1"/>
                </a:solidFill>
              </a:rPr>
              <a:t>ÇÖP KOVASI</a:t>
            </a:r>
          </a:p>
        </p:txBody>
      </p:sp>
      <p:sp>
        <p:nvSpPr>
          <p:cNvPr id="11" name="Yuvarlatılmış Dikdörtgen 10"/>
          <p:cNvSpPr/>
          <p:nvPr/>
        </p:nvSpPr>
        <p:spPr>
          <a:xfrm>
            <a:off x="858649" y="1916835"/>
            <a:ext cx="4896544" cy="93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SINIF VE OFİSLERDEKİ ATIKLARI</a:t>
            </a:r>
          </a:p>
          <a:p>
            <a:pPr algn="ctr"/>
            <a:r>
              <a:rPr lang="tr-TR" dirty="0" smtClean="0"/>
              <a:t>KORİDORLARA YERLEŞTİRİLEN GERİ DÖNÜŞÜM KUTULARINA ATMALIYIZ!</a:t>
            </a:r>
            <a:endParaRPr lang="tr-TR" dirty="0"/>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1338" y="6084551"/>
            <a:ext cx="563986" cy="543609"/>
          </a:xfrm>
          <a:prstGeom prst="rect">
            <a:avLst/>
          </a:prstGeom>
        </p:spPr>
      </p:pic>
    </p:spTree>
    <p:extLst>
      <p:ext uri="{BB962C8B-B14F-4D97-AF65-F5344CB8AC3E}">
        <p14:creationId xmlns:p14="http://schemas.microsoft.com/office/powerpoint/2010/main" val="234773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1006973" y="435982"/>
            <a:ext cx="5328592" cy="51343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tr-TR" sz="2800" b="1" dirty="0" smtClean="0">
                <a:solidFill>
                  <a:srgbClr val="0000CC"/>
                </a:solidFill>
              </a:rPr>
              <a:t>SDÜ TOPLAMA </a:t>
            </a:r>
            <a:r>
              <a:rPr lang="tr-TR" sz="2800" b="1" dirty="0">
                <a:solidFill>
                  <a:srgbClr val="0000CC"/>
                </a:solidFill>
              </a:rPr>
              <a:t>MODELİ</a:t>
            </a:r>
          </a:p>
        </p:txBody>
      </p:sp>
      <p:pic>
        <p:nvPicPr>
          <p:cNvPr id="7173" name="Picture 5"/>
          <p:cNvPicPr>
            <a:picLocks noChangeAspect="1" noChangeArrowheads="1"/>
          </p:cNvPicPr>
          <p:nvPr/>
        </p:nvPicPr>
        <p:blipFill>
          <a:blip r:embed="rId2" cstate="print"/>
          <a:srcRect/>
          <a:stretch>
            <a:fillRect/>
          </a:stretch>
        </p:blipFill>
        <p:spPr bwMode="auto">
          <a:xfrm>
            <a:off x="251520" y="1298807"/>
            <a:ext cx="8586640" cy="2592288"/>
          </a:xfrm>
          <a:prstGeom prst="rect">
            <a:avLst/>
          </a:prstGeom>
          <a:noFill/>
          <a:ln w="9525">
            <a:noFill/>
            <a:miter lim="800000"/>
            <a:headEnd/>
            <a:tailEnd/>
          </a:ln>
        </p:spPr>
      </p:pic>
      <p:pic>
        <p:nvPicPr>
          <p:cNvPr id="15" name="Picture 5" descr="atÄ±k pil kutusu ile ilgili gÃ¶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l="6398"/>
          <a:stretch>
            <a:fillRect/>
          </a:stretch>
        </p:blipFill>
        <p:spPr bwMode="auto">
          <a:xfrm>
            <a:off x="7898931" y="4580449"/>
            <a:ext cx="1224135"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rotWithShape="1">
          <a:blip r:embed="rId4">
            <a:extLst>
              <a:ext uri="{28A0092B-C50C-407E-A947-70E740481C1C}">
                <a14:useLocalDpi xmlns:a14="http://schemas.microsoft.com/office/drawing/2010/main" val="0"/>
              </a:ext>
            </a:extLst>
          </a:blip>
          <a:srcRect t="43700" b="16401"/>
          <a:stretch/>
        </p:blipFill>
        <p:spPr>
          <a:xfrm>
            <a:off x="241644" y="3990059"/>
            <a:ext cx="5638203" cy="2736304"/>
          </a:xfrm>
          <a:prstGeom prst="rect">
            <a:avLst/>
          </a:prstGeom>
        </p:spPr>
      </p:pic>
      <p:pic>
        <p:nvPicPr>
          <p:cNvPr id="4" name="Resim 3"/>
          <p:cNvPicPr>
            <a:picLocks noChangeAspect="1"/>
          </p:cNvPicPr>
          <p:nvPr/>
        </p:nvPicPr>
        <p:blipFill>
          <a:blip r:embed="rId5"/>
          <a:stretch>
            <a:fillRect/>
          </a:stretch>
        </p:blipFill>
        <p:spPr>
          <a:xfrm>
            <a:off x="5985767" y="4004385"/>
            <a:ext cx="1922636" cy="2736304"/>
          </a:xfrm>
          <a:prstGeom prst="rect">
            <a:avLst/>
          </a:prstGeom>
        </p:spPr>
      </p:pic>
      <p:pic>
        <p:nvPicPr>
          <p:cNvPr id="10" name="Picture 10" descr="sdu amblemi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5565" y="101576"/>
            <a:ext cx="1182245" cy="118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82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251520" y="332656"/>
            <a:ext cx="6336704"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2000" b="1" u="sng" dirty="0">
                <a:solidFill>
                  <a:srgbClr val="FF0000"/>
                </a:solidFill>
              </a:rPr>
              <a:t>Atık piller</a:t>
            </a:r>
            <a:r>
              <a:rPr lang="tr-TR" sz="2000" dirty="0">
                <a:solidFill>
                  <a:srgbClr val="FF0000"/>
                </a:solidFill>
              </a:rPr>
              <a:t>,</a:t>
            </a:r>
          </a:p>
          <a:p>
            <a:pPr>
              <a:defRPr/>
            </a:pPr>
            <a:endParaRPr lang="tr-TR" sz="2000" dirty="0">
              <a:solidFill>
                <a:srgbClr val="FF0000"/>
              </a:solidFill>
            </a:endParaRPr>
          </a:p>
          <a:p>
            <a:pPr>
              <a:defRPr/>
            </a:pPr>
            <a:r>
              <a:rPr lang="tr-TR" sz="2000" dirty="0">
                <a:solidFill>
                  <a:schemeClr val="tx1"/>
                </a:solidFill>
              </a:rPr>
              <a:t>İçeriğinde bulunan ağır metaller nedeniyle çevre ve insan sağlığına zararlı etkilerde bulunabilecek atıklardandır ve ayrı toplanması gereklidir.</a:t>
            </a:r>
          </a:p>
        </p:txBody>
      </p:sp>
      <p:pic>
        <p:nvPicPr>
          <p:cNvPr id="19461" name="Picture 5" descr="atÄ±k pil kutusu tap ile ilgili gÃ¶rsel sonucu"/>
          <p:cNvPicPr>
            <a:picLocks noChangeAspect="1" noChangeArrowheads="1"/>
          </p:cNvPicPr>
          <p:nvPr/>
        </p:nvPicPr>
        <p:blipFill rotWithShape="1">
          <a:blip r:embed="rId2" cstate="print">
            <a:extLst/>
          </a:blip>
          <a:srcRect l="10773" r="4062" b="3705"/>
          <a:stretch/>
        </p:blipFill>
        <p:spPr bwMode="auto">
          <a:xfrm>
            <a:off x="6948267" y="2348882"/>
            <a:ext cx="1784623" cy="403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1266" name="Picture 2"/>
          <p:cNvPicPr>
            <a:picLocks noChangeAspect="1" noChangeArrowheads="1"/>
          </p:cNvPicPr>
          <p:nvPr/>
        </p:nvPicPr>
        <p:blipFill>
          <a:blip r:embed="rId3" cstate="print"/>
          <a:srcRect/>
          <a:stretch>
            <a:fillRect/>
          </a:stretch>
        </p:blipFill>
        <p:spPr bwMode="auto">
          <a:xfrm>
            <a:off x="323533" y="1988840"/>
            <a:ext cx="6128453" cy="4464496"/>
          </a:xfrm>
          <a:prstGeom prst="rect">
            <a:avLst/>
          </a:prstGeom>
          <a:noFill/>
          <a:ln w="9525">
            <a:noFill/>
            <a:miter lim="800000"/>
            <a:headEnd/>
            <a:tailEnd/>
          </a:ln>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7" y="146408"/>
            <a:ext cx="1645323" cy="148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2958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txBox="1">
            <a:spLocks/>
          </p:cNvSpPr>
          <p:nvPr/>
        </p:nvSpPr>
        <p:spPr>
          <a:xfrm>
            <a:off x="176214" y="101605"/>
            <a:ext cx="8786812" cy="676275"/>
          </a:xfrm>
          <a:prstGeom prst="rect">
            <a:avLst/>
          </a:prstGeom>
        </p:spPr>
        <p:style>
          <a:lnRef idx="2">
            <a:schemeClr val="accent6"/>
          </a:lnRef>
          <a:fillRef idx="1">
            <a:schemeClr val="lt1"/>
          </a:fillRef>
          <a:effectRef idx="0">
            <a:schemeClr val="accent6"/>
          </a:effectRef>
          <a:fontRef idx="minor">
            <a:schemeClr val="dk1"/>
          </a:fontRef>
        </p:style>
        <p:txBody>
          <a:bodyPr anchor="ctr">
            <a:normAutofit fontScale="97500"/>
          </a:bodyPr>
          <a:lstStyle/>
          <a:p>
            <a:pPr>
              <a:defRPr/>
            </a:pPr>
            <a:endParaRPr lang="tr-TR" sz="2600" b="1" dirty="0">
              <a:solidFill>
                <a:schemeClr val="bg1"/>
              </a:solidFill>
              <a:latin typeface="Comic Sans MS" pitchFamily="66" charset="0"/>
              <a:ea typeface="+mj-ea"/>
              <a:cs typeface="+mj-cs"/>
            </a:endParaRPr>
          </a:p>
        </p:txBody>
      </p:sp>
      <p:pic>
        <p:nvPicPr>
          <p:cNvPr id="7" name="Picture 1" descr="http://sifiratik.gov.tr/assets/img/sifir-atik-icon.png"/>
          <p:cNvPicPr>
            <a:picLocks noChangeAspect="1" noChangeArrowheads="1"/>
          </p:cNvPicPr>
          <p:nvPr/>
        </p:nvPicPr>
        <p:blipFill>
          <a:blip r:embed="rId2" cstate="print"/>
          <a:srcRect/>
          <a:stretch>
            <a:fillRect/>
          </a:stretch>
        </p:blipFill>
        <p:spPr bwMode="auto">
          <a:xfrm>
            <a:off x="3918797" y="94739"/>
            <a:ext cx="523933" cy="312"/>
          </a:xfrm>
          <a:prstGeom prst="rect">
            <a:avLst/>
          </a:prstGeom>
          <a:noFill/>
        </p:spPr>
      </p:pic>
      <p:pic>
        <p:nvPicPr>
          <p:cNvPr id="8" name="Picture 12" descr="sdÃ¼ amblem ile ilgili gÃ¶rsel sonucu"/>
          <p:cNvPicPr>
            <a:picLocks noChangeAspect="1" noChangeArrowheads="1"/>
          </p:cNvPicPr>
          <p:nvPr/>
        </p:nvPicPr>
        <p:blipFill>
          <a:blip r:embed="rId3" cstate="print"/>
          <a:srcRect/>
          <a:stretch>
            <a:fillRect/>
          </a:stretch>
        </p:blipFill>
        <p:spPr bwMode="auto">
          <a:xfrm>
            <a:off x="579373" y="67562"/>
            <a:ext cx="546187" cy="551564"/>
          </a:xfrm>
          <a:prstGeom prst="rect">
            <a:avLst/>
          </a:prstGeom>
          <a:noFill/>
        </p:spPr>
      </p:pic>
      <p:pic>
        <p:nvPicPr>
          <p:cNvPr id="9" name="Picture 1" descr="http://sifiratik.gov.tr/assets/img/sifir-atik-icon.png"/>
          <p:cNvPicPr>
            <a:picLocks noChangeAspect="1" noChangeArrowheads="1"/>
          </p:cNvPicPr>
          <p:nvPr/>
        </p:nvPicPr>
        <p:blipFill>
          <a:blip r:embed="rId2" cstate="print"/>
          <a:srcRect/>
          <a:stretch>
            <a:fillRect/>
          </a:stretch>
        </p:blipFill>
        <p:spPr bwMode="auto">
          <a:xfrm>
            <a:off x="7437788" y="49695"/>
            <a:ext cx="658357" cy="540856"/>
          </a:xfrm>
          <a:prstGeom prst="rect">
            <a:avLst/>
          </a:prstGeom>
          <a:noFill/>
        </p:spPr>
      </p:pic>
      <p:sp>
        <p:nvSpPr>
          <p:cNvPr id="30727" name="AutoShape 7" descr="blob:https://web.whatsapp.com/912ca553-3610-4a8f-b9ef-d774067151d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0731" name="AutoShape 11" descr="blob:https://web.whatsapp.com/912ca553-3610-4a8f-b9ef-d774067151d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30732" name="Picture 12"/>
          <p:cNvPicPr>
            <a:picLocks noChangeAspect="1" noChangeArrowheads="1"/>
          </p:cNvPicPr>
          <p:nvPr/>
        </p:nvPicPr>
        <p:blipFill>
          <a:blip r:embed="rId4" cstate="print"/>
          <a:srcRect/>
          <a:stretch>
            <a:fillRect/>
          </a:stretch>
        </p:blipFill>
        <p:spPr bwMode="auto">
          <a:xfrm>
            <a:off x="0" y="1412776"/>
            <a:ext cx="8532440" cy="4968552"/>
          </a:xfrm>
          <a:prstGeom prst="rect">
            <a:avLst/>
          </a:prstGeom>
          <a:noFill/>
          <a:ln w="9525">
            <a:noFill/>
            <a:miter lim="800000"/>
            <a:headEnd/>
            <a:tailEnd/>
          </a:ln>
        </p:spPr>
      </p:pic>
      <p:sp>
        <p:nvSpPr>
          <p:cNvPr id="15" name="14 Dikdörtgen"/>
          <p:cNvSpPr/>
          <p:nvPr/>
        </p:nvSpPr>
        <p:spPr>
          <a:xfrm>
            <a:off x="1907710" y="836718"/>
            <a:ext cx="4316503" cy="584775"/>
          </a:xfrm>
          <a:prstGeom prst="rect">
            <a:avLst/>
          </a:prstGeom>
        </p:spPr>
        <p:txBody>
          <a:bodyPr wrap="none">
            <a:spAutoFit/>
          </a:bodyPr>
          <a:lstStyle/>
          <a:p>
            <a:r>
              <a:rPr lang="tr-TR" sz="3200" b="1" dirty="0">
                <a:solidFill>
                  <a:srgbClr val="FF0000"/>
                </a:solidFill>
              </a:rPr>
              <a:t>https://www.tap.org.tr/</a:t>
            </a:r>
          </a:p>
        </p:txBody>
      </p:sp>
    </p:spTree>
    <p:extLst>
      <p:ext uri="{BB962C8B-B14F-4D97-AF65-F5344CB8AC3E}">
        <p14:creationId xmlns:p14="http://schemas.microsoft.com/office/powerpoint/2010/main" val="2144786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22 Nisan 2019</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19</a:t>
            </a:fld>
            <a:endParaRPr lang="tr-TR" dirty="0"/>
          </a:p>
        </p:txBody>
      </p:sp>
      <p:pic>
        <p:nvPicPr>
          <p:cNvPr id="6" name="Resim 5"/>
          <p:cNvPicPr>
            <a:picLocks noChangeAspect="1"/>
          </p:cNvPicPr>
          <p:nvPr/>
        </p:nvPicPr>
        <p:blipFill rotWithShape="1">
          <a:blip r:embed="rId2" cstate="print"/>
          <a:srcRect b="24451"/>
          <a:stretch/>
        </p:blipFill>
        <p:spPr>
          <a:xfrm>
            <a:off x="0" y="692699"/>
            <a:ext cx="5076056" cy="2697775"/>
          </a:xfrm>
          <a:prstGeom prst="rect">
            <a:avLst/>
          </a:prstGeom>
        </p:spPr>
      </p:pic>
      <p:sp>
        <p:nvSpPr>
          <p:cNvPr id="7" name="Başlık 1"/>
          <p:cNvSpPr txBox="1">
            <a:spLocks/>
          </p:cNvSpPr>
          <p:nvPr/>
        </p:nvSpPr>
        <p:spPr>
          <a:xfrm>
            <a:off x="175439" y="102038"/>
            <a:ext cx="8717047" cy="518651"/>
          </a:xfrm>
          <a:prstGeom prst="rect">
            <a:avLst/>
          </a:prstGeom>
          <a:solidFill>
            <a:srgbClr val="0070C0"/>
          </a:solidFill>
        </p:spPr>
        <p:txBody>
          <a:bodyPr vert="horz" lIns="91440" tIns="45720" rIns="91440" bIns="45720" rtlCol="0" anchor="ctr" anchorCtr="0">
            <a:normAutofit fontScale="97500"/>
          </a:bodyPr>
          <a:lstStyle/>
          <a:p>
            <a:pPr>
              <a:spcBef>
                <a:spcPct val="0"/>
              </a:spcBef>
              <a:defRPr/>
            </a:pPr>
            <a:r>
              <a:rPr lang="tr-TR" sz="2800" b="1" dirty="0">
                <a:solidFill>
                  <a:schemeClr val="bg1"/>
                </a:solidFill>
                <a:latin typeface="Comic Sans MS" pitchFamily="66" charset="0"/>
                <a:ea typeface="+mj-ea"/>
                <a:cs typeface="+mj-cs"/>
              </a:rPr>
              <a:t>Bitkisel Atık Yağlar</a:t>
            </a:r>
          </a:p>
        </p:txBody>
      </p:sp>
      <p:sp>
        <p:nvSpPr>
          <p:cNvPr id="2" name="Metin kutusu 1"/>
          <p:cNvSpPr txBox="1"/>
          <p:nvPr/>
        </p:nvSpPr>
        <p:spPr>
          <a:xfrm>
            <a:off x="72008" y="3573017"/>
            <a:ext cx="5004048" cy="2862322"/>
          </a:xfrm>
          <a:prstGeom prst="rect">
            <a:avLst/>
          </a:prstGeom>
          <a:noFill/>
        </p:spPr>
        <p:txBody>
          <a:bodyPr wrap="square" rtlCol="0">
            <a:spAutoFit/>
          </a:bodyPr>
          <a:lstStyle/>
          <a:p>
            <a:pPr algn="just"/>
            <a:r>
              <a:rPr lang="tr-TR" dirty="0">
                <a:latin typeface="Times New Roman" pitchFamily="18" charset="0"/>
                <a:cs typeface="Times New Roman" pitchFamily="18" charset="0"/>
              </a:rPr>
              <a:t>Yeraltı sularının, yüzeysel suların ve toprağın kirlenmesine ve burada yaşayan canlıların zarar görmesine, kanalizasyon sistemlerinde ve atık su arıtma tesislerinde tıkanıklıklara yol açmakta ve arıtma tesislerinde kirlilik yükünün artmasına sebep olduğundan işletim ve bakım maliyetlerinin de artmasına yol açmaktadır.</a:t>
            </a:r>
          </a:p>
          <a:p>
            <a:pPr algn="just"/>
            <a:r>
              <a:rPr lang="tr-TR" dirty="0">
                <a:latin typeface="Times New Roman" pitchFamily="18" charset="0"/>
                <a:cs typeface="Times New Roman" pitchFamily="18" charset="0"/>
              </a:rPr>
              <a:t>Evlerde ve yemek yapılan kurumlarda oluşan bitkisel atık yağların ayrı bidon içerisinde (yağ şişesi, su şişesi gibi) biriktirilmesi gerekmektedir.</a:t>
            </a:r>
          </a:p>
        </p:txBody>
      </p:sp>
      <p:pic>
        <p:nvPicPr>
          <p:cNvPr id="10" name="Resim 10"/>
          <p:cNvPicPr>
            <a:picLocks noChangeAspect="1"/>
          </p:cNvPicPr>
          <p:nvPr/>
        </p:nvPicPr>
        <p:blipFill>
          <a:blip r:embed="rId3" cstate="print"/>
          <a:stretch>
            <a:fillRect/>
          </a:stretch>
        </p:blipFill>
        <p:spPr>
          <a:xfrm>
            <a:off x="5220072" y="3645025"/>
            <a:ext cx="3419872" cy="2781915"/>
          </a:xfrm>
          <a:prstGeom prst="rect">
            <a:avLst/>
          </a:prstGeom>
        </p:spPr>
      </p:pic>
      <p:pic>
        <p:nvPicPr>
          <p:cNvPr id="11" name="Resim 3"/>
          <p:cNvPicPr>
            <a:picLocks noChangeAspect="1"/>
          </p:cNvPicPr>
          <p:nvPr/>
        </p:nvPicPr>
        <p:blipFill>
          <a:blip r:embed="rId4" cstate="print"/>
          <a:srcRect/>
          <a:stretch>
            <a:fillRect/>
          </a:stretch>
        </p:blipFill>
        <p:spPr bwMode="auto">
          <a:xfrm>
            <a:off x="6516221" y="764704"/>
            <a:ext cx="1693179" cy="2777728"/>
          </a:xfrm>
          <a:prstGeom prst="rect">
            <a:avLst/>
          </a:prstGeom>
          <a:noFill/>
          <a:ln w="9525">
            <a:noFill/>
            <a:miter lim="800000"/>
            <a:headEnd/>
            <a:tailEnd/>
          </a:ln>
        </p:spPr>
      </p:pic>
    </p:spTree>
    <p:extLst>
      <p:ext uri="{BB962C8B-B14F-4D97-AF65-F5344CB8AC3E}">
        <p14:creationId xmlns:p14="http://schemas.microsoft.com/office/powerpoint/2010/main" val="254122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Metin kutusu 2"/>
          <p:cNvSpPr txBox="1">
            <a:spLocks noChangeArrowheads="1"/>
          </p:cNvSpPr>
          <p:nvPr/>
        </p:nvSpPr>
        <p:spPr bwMode="auto">
          <a:xfrm>
            <a:off x="333376" y="192090"/>
            <a:ext cx="6851651" cy="584775"/>
          </a:xfrm>
          <a:prstGeom prst="rect">
            <a:avLst/>
          </a:prstGeom>
          <a:noFill/>
          <a:ln w="9525">
            <a:noFill/>
            <a:miter lim="800000"/>
            <a:headEnd/>
            <a:tailEnd/>
          </a:ln>
        </p:spPr>
        <p:txBody>
          <a:bodyPr>
            <a:spAutoFit/>
          </a:bodyPr>
          <a:lstStyle/>
          <a:p>
            <a:pPr algn="just"/>
            <a:r>
              <a:rPr lang="tr-TR" sz="3200" b="1" dirty="0">
                <a:solidFill>
                  <a:srgbClr val="FF0000"/>
                </a:solidFill>
                <a:latin typeface="Times New Roman" pitchFamily="18" charset="0"/>
                <a:cs typeface="Times New Roman" pitchFamily="18" charset="0"/>
              </a:rPr>
              <a:t>ATIK</a:t>
            </a:r>
          </a:p>
        </p:txBody>
      </p:sp>
      <p:sp>
        <p:nvSpPr>
          <p:cNvPr id="6" name="Metin kutusu 5"/>
          <p:cNvSpPr txBox="1"/>
          <p:nvPr/>
        </p:nvSpPr>
        <p:spPr>
          <a:xfrm>
            <a:off x="304801" y="938217"/>
            <a:ext cx="8593139" cy="1384995"/>
          </a:xfrm>
          <a:prstGeom prst="rect">
            <a:avLst/>
          </a:prstGeom>
          <a:ln w="38100"/>
        </p:spPr>
        <p:style>
          <a:lnRef idx="2">
            <a:schemeClr val="accent1"/>
          </a:lnRef>
          <a:fillRef idx="1">
            <a:schemeClr val="lt1"/>
          </a:fillRef>
          <a:effectRef idx="0">
            <a:schemeClr val="accent1"/>
          </a:effectRef>
          <a:fontRef idx="minor">
            <a:schemeClr val="dk1"/>
          </a:fontRef>
        </p:style>
        <p:txBody>
          <a:bodyPr>
            <a:spAutoFit/>
          </a:bodyPr>
          <a:lstStyle/>
          <a:p>
            <a:pPr>
              <a:defRPr/>
            </a:pPr>
            <a:r>
              <a:rPr lang="tr-TR" altLang="tr-TR" sz="2800" dirty="0">
                <a:solidFill>
                  <a:srgbClr val="000000"/>
                </a:solidFill>
                <a:latin typeface="Cambria" pitchFamily="18" charset="0"/>
                <a:ea typeface="Cambria" pitchFamily="18" charset="0"/>
                <a:cs typeface="Times New Roman" panose="02020603050405020304" pitchFamily="18" charset="0"/>
              </a:rPr>
              <a:t>Herhangi bir faaliyet sonucu oluşan, </a:t>
            </a:r>
            <a:r>
              <a:rPr lang="tr-TR" sz="2800" dirty="0"/>
              <a:t>çevreye atılan veya bırakılan ya da atılması zorunlu olan herhangi bir madde veya materyaldir.</a:t>
            </a:r>
            <a:endParaRPr lang="tr-TR" altLang="tr-TR" sz="2800" dirty="0">
              <a:solidFill>
                <a:srgbClr val="000000"/>
              </a:solidFill>
              <a:latin typeface="Cambria" pitchFamily="18" charset="0"/>
              <a:ea typeface="Cambria" pitchFamily="18" charset="0"/>
              <a:cs typeface="Times New Roman" panose="02020603050405020304" pitchFamily="18" charset="0"/>
            </a:endParaRPr>
          </a:p>
        </p:txBody>
      </p:sp>
      <p:pic>
        <p:nvPicPr>
          <p:cNvPr id="7" name="Picture 12" descr="C:\Users\TOS\Desktop\SİMGELER\images (7).jpg"/>
          <p:cNvPicPr>
            <a:picLocks noChangeAspect="1" noChangeArrowheads="1"/>
          </p:cNvPicPr>
          <p:nvPr/>
        </p:nvPicPr>
        <p:blipFill>
          <a:blip r:embed="rId2" cstate="print">
            <a:extLst/>
          </a:blip>
          <a:srcRect/>
          <a:stretch>
            <a:fillRect/>
          </a:stretch>
        </p:blipFill>
        <p:spPr bwMode="auto">
          <a:xfrm>
            <a:off x="6294135" y="2924945"/>
            <a:ext cx="2244433" cy="15410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8" name="Picture 11" descr="C:\Users\TOS\Desktop\SİMGELER\images (6).jpg"/>
          <p:cNvPicPr>
            <a:picLocks noChangeAspect="1" noChangeArrowheads="1"/>
          </p:cNvPicPr>
          <p:nvPr/>
        </p:nvPicPr>
        <p:blipFill>
          <a:blip r:embed="rId3" cstate="print">
            <a:extLst/>
          </a:blip>
          <a:srcRect/>
          <a:stretch>
            <a:fillRect/>
          </a:stretch>
        </p:blipFill>
        <p:spPr bwMode="auto">
          <a:xfrm>
            <a:off x="6444208" y="4741216"/>
            <a:ext cx="2113472" cy="1640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4" y="3068960"/>
            <a:ext cx="528058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2686366"/>
            <a:ext cx="3456384" cy="2254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Başlık 1"/>
          <p:cNvSpPr txBox="1">
            <a:spLocks/>
          </p:cNvSpPr>
          <p:nvPr/>
        </p:nvSpPr>
        <p:spPr>
          <a:xfrm>
            <a:off x="321693" y="44629"/>
            <a:ext cx="8786812" cy="4452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lnSpcReduction="10000"/>
          </a:bodyPr>
          <a:lstStyle/>
          <a:p>
            <a:pPr algn="ctr">
              <a:defRPr/>
            </a:pPr>
            <a:r>
              <a:rPr lang="tr-TR" sz="2600" b="1" dirty="0">
                <a:solidFill>
                  <a:schemeClr val="bg1"/>
                </a:solidFill>
                <a:latin typeface="Comic Sans MS" pitchFamily="66" charset="0"/>
                <a:ea typeface="+mj-ea"/>
                <a:cs typeface="+mj-cs"/>
              </a:rPr>
              <a:t>ORGANİK ATIKLARIN KOMPOSTLANMASI</a:t>
            </a:r>
          </a:p>
        </p:txBody>
      </p:sp>
      <p:pic>
        <p:nvPicPr>
          <p:cNvPr id="24579" name="Picture 2" descr="C:\Users\user\Desktop\Sıfır atık\Resimler-Atıklar-helva\20181123_140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5" y="1844825"/>
            <a:ext cx="1832835" cy="1374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580" name="Picture 3" descr="C:\Users\user\Desktop\Sıfır atık\Resimler-Atıklar-helva\20181123_140521.jpg"/>
          <p:cNvPicPr>
            <a:picLocks noChangeAspect="1" noChangeArrowheads="1"/>
          </p:cNvPicPr>
          <p:nvPr/>
        </p:nvPicPr>
        <p:blipFill>
          <a:blip r:embed="rId4" cstate="print">
            <a:extLst>
              <a:ext uri="{28A0092B-C50C-407E-A947-70E740481C1C}">
                <a14:useLocalDpi xmlns:a14="http://schemas.microsoft.com/office/drawing/2010/main" val="0"/>
              </a:ext>
            </a:extLst>
          </a:blip>
          <a:srcRect t="10849" r="7970" b="21648"/>
          <a:stretch>
            <a:fillRect/>
          </a:stretch>
        </p:blipFill>
        <p:spPr bwMode="auto">
          <a:xfrm>
            <a:off x="323529" y="3861048"/>
            <a:ext cx="1845643" cy="1728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581" name="Picture 4" descr="C:\Users\user\Desktop\Sıfır atık\Resimler-Atıklar-helva\20181123_140823.jpg"/>
          <p:cNvPicPr>
            <a:picLocks noChangeAspect="1" noChangeArrowheads="1"/>
          </p:cNvPicPr>
          <p:nvPr/>
        </p:nvPicPr>
        <p:blipFill>
          <a:blip r:embed="rId5" cstate="print">
            <a:extLst>
              <a:ext uri="{28A0092B-C50C-407E-A947-70E740481C1C}">
                <a14:useLocalDpi xmlns:a14="http://schemas.microsoft.com/office/drawing/2010/main" val="0"/>
              </a:ext>
            </a:extLst>
          </a:blip>
          <a:srcRect l="21111" t="10574" b="44556"/>
          <a:stretch>
            <a:fillRect/>
          </a:stretch>
        </p:blipFill>
        <p:spPr bwMode="auto">
          <a:xfrm>
            <a:off x="3275856" y="5085185"/>
            <a:ext cx="2160240" cy="16384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58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562813"/>
            <a:ext cx="2016224" cy="1290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58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1124750"/>
            <a:ext cx="1944216" cy="140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58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216" y="3732074"/>
            <a:ext cx="1944216" cy="16411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Dikdörtgen 8"/>
          <p:cNvSpPr/>
          <p:nvPr/>
        </p:nvSpPr>
        <p:spPr>
          <a:xfrm>
            <a:off x="107504" y="548685"/>
            <a:ext cx="8892480" cy="507831"/>
          </a:xfrm>
          <a:prstGeom prst="rect">
            <a:avLst/>
          </a:prstGeom>
        </p:spPr>
        <p:txBody>
          <a:bodyPr wrap="square">
            <a:spAutoFit/>
          </a:bodyPr>
          <a:lstStyle/>
          <a:p>
            <a:pPr marL="342891" indent="-342891">
              <a:lnSpc>
                <a:spcPct val="150000"/>
              </a:lnSpc>
              <a:buFont typeface="Wingdings" pitchFamily="2" charset="2"/>
              <a:buChar char="ü"/>
            </a:pPr>
            <a:r>
              <a:rPr lang="tr-TR" dirty="0">
                <a:solidFill>
                  <a:srgbClr val="FF0000"/>
                </a:solidFill>
                <a:latin typeface="Times New Roman" pitchFamily="18" charset="0"/>
                <a:cs typeface="Times New Roman" pitchFamily="18" charset="0"/>
              </a:rPr>
              <a:t>Organik atıklardan elde edilebilecek kompost ile topraklarımız daha verimli hale gelir. </a:t>
            </a:r>
          </a:p>
        </p:txBody>
      </p:sp>
    </p:spTree>
    <p:extLst>
      <p:ext uri="{BB962C8B-B14F-4D97-AF65-F5344CB8AC3E}">
        <p14:creationId xmlns:p14="http://schemas.microsoft.com/office/powerpoint/2010/main" val="1981332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22 Nisan 2019</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21</a:t>
            </a:fld>
            <a:endParaRPr lang="tr-TR" dirty="0"/>
          </a:p>
        </p:txBody>
      </p:sp>
      <p:pic>
        <p:nvPicPr>
          <p:cNvPr id="6146" name="Picture 2" descr="C:\Users\ayse.budak\Desktop\20180312_1304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713" y="972234"/>
            <a:ext cx="6368555" cy="357088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yse.budak\Desktop\20180315_0803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79"/>
          <a:stretch/>
        </p:blipFill>
        <p:spPr bwMode="auto">
          <a:xfrm rot="4533690">
            <a:off x="2641412" y="4980036"/>
            <a:ext cx="1743635" cy="1085893"/>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txBox="1">
            <a:spLocks/>
          </p:cNvSpPr>
          <p:nvPr/>
        </p:nvSpPr>
        <p:spPr>
          <a:xfrm>
            <a:off x="1591407" y="200912"/>
            <a:ext cx="5688632" cy="648163"/>
          </a:xfrm>
          <a:prstGeom prst="rect">
            <a:avLst/>
          </a:prstGeom>
          <a:solidFill>
            <a:schemeClr val="bg1"/>
          </a:solidFill>
        </p:spPr>
        <p:txBody>
          <a:bodyPr vert="horz" lIns="68580" tIns="34291" rIns="68580" bIns="34291" rtlCol="0" anchor="ctr" anchorCtr="0">
            <a:noAutofit/>
          </a:bodyPr>
          <a:lstStyle/>
          <a:p>
            <a:pPr algn="ctr">
              <a:defRPr/>
            </a:pPr>
            <a:r>
              <a:rPr lang="tr-TR" sz="2000" b="1" dirty="0">
                <a:latin typeface="Comic Sans MS" pitchFamily="66" charset="0"/>
                <a:ea typeface="+mj-ea"/>
                <a:cs typeface="+mj-cs"/>
              </a:rPr>
              <a:t>ISPARTA Çevre ve Şehircilik İl Müdürlüğü</a:t>
            </a:r>
          </a:p>
          <a:p>
            <a:pPr algn="ctr">
              <a:defRPr/>
            </a:pPr>
            <a:r>
              <a:rPr lang="tr-TR" sz="2000" b="1" dirty="0">
                <a:latin typeface="Comic Sans MS" pitchFamily="66" charset="0"/>
                <a:ea typeface="+mj-ea"/>
                <a:cs typeface="+mj-cs"/>
              </a:rPr>
              <a:t>Sıfır Atık Projesi Çalışmaları</a:t>
            </a:r>
          </a:p>
        </p:txBody>
      </p:sp>
      <p:pic>
        <p:nvPicPr>
          <p:cNvPr id="8" name="Picture 2" descr="C:\Users\ayse.budak\Downloads\20180316_0816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12" y="4796204"/>
            <a:ext cx="2509808" cy="1560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yse.budak\Downloads\20180316_0816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845" y="4666277"/>
            <a:ext cx="3304696" cy="185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28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2267744" y="692696"/>
            <a:ext cx="4464496" cy="187220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tr-TR" sz="6000" dirty="0" smtClean="0">
                <a:solidFill>
                  <a:srgbClr val="0000CC"/>
                </a:solidFill>
              </a:rPr>
              <a:t>VİDEO</a:t>
            </a:r>
          </a:p>
          <a:p>
            <a:pPr algn="ctr"/>
            <a:r>
              <a:rPr lang="tr-TR" sz="3200" dirty="0" err="1">
                <a:solidFill>
                  <a:srgbClr val="0000CC"/>
                </a:solidFill>
              </a:rPr>
              <a:t>SDÜ'de</a:t>
            </a:r>
            <a:r>
              <a:rPr lang="tr-TR" sz="3200" dirty="0">
                <a:solidFill>
                  <a:srgbClr val="0000CC"/>
                </a:solidFill>
              </a:rPr>
              <a:t> Hedef Sıfır </a:t>
            </a:r>
            <a:r>
              <a:rPr lang="tr-TR" sz="3200" dirty="0" smtClean="0">
                <a:solidFill>
                  <a:srgbClr val="0000CC"/>
                </a:solidFill>
              </a:rPr>
              <a:t>Atık</a:t>
            </a:r>
            <a:endParaRPr lang="tr-TR" sz="3200" dirty="0">
              <a:solidFill>
                <a:srgbClr val="0000CC"/>
              </a:solidFill>
            </a:endParaRPr>
          </a:p>
        </p:txBody>
      </p:sp>
      <p:pic>
        <p:nvPicPr>
          <p:cNvPr id="15362" name="Picture 2"/>
          <p:cNvPicPr>
            <a:picLocks noChangeAspect="1" noChangeArrowheads="1"/>
          </p:cNvPicPr>
          <p:nvPr/>
        </p:nvPicPr>
        <p:blipFill>
          <a:blip r:embed="rId2" cstate="print"/>
          <a:srcRect/>
          <a:stretch>
            <a:fillRect/>
          </a:stretch>
        </p:blipFill>
        <p:spPr bwMode="auto">
          <a:xfrm>
            <a:off x="1259632" y="4027840"/>
            <a:ext cx="6238421" cy="2407519"/>
          </a:xfrm>
          <a:prstGeom prst="rect">
            <a:avLst/>
          </a:prstGeom>
          <a:noFill/>
          <a:ln w="9525">
            <a:noFill/>
            <a:miter lim="800000"/>
            <a:headEnd/>
            <a:tailEnd/>
          </a:ln>
        </p:spPr>
      </p:pic>
      <p:sp>
        <p:nvSpPr>
          <p:cNvPr id="2" name="Dikdörtgen 1"/>
          <p:cNvSpPr/>
          <p:nvPr/>
        </p:nvSpPr>
        <p:spPr>
          <a:xfrm>
            <a:off x="629816" y="3023374"/>
            <a:ext cx="7596336" cy="523220"/>
          </a:xfrm>
          <a:prstGeom prst="rect">
            <a:avLst/>
          </a:prstGeom>
        </p:spPr>
        <p:txBody>
          <a:bodyPr wrap="square">
            <a:spAutoFit/>
          </a:bodyPr>
          <a:lstStyle/>
          <a:p>
            <a:r>
              <a:rPr lang="tr-TR" sz="2800" dirty="0">
                <a:hlinkClick r:id="rId3"/>
              </a:rPr>
              <a:t>https://www.youtube.com/watch?v=JJOJeNJ5cJM</a:t>
            </a:r>
            <a:endParaRPr lang="tr-TR" sz="2800" dirty="0"/>
          </a:p>
        </p:txBody>
      </p:sp>
    </p:spTree>
    <p:extLst>
      <p:ext uri="{BB962C8B-B14F-4D97-AF65-F5344CB8AC3E}">
        <p14:creationId xmlns:p14="http://schemas.microsoft.com/office/powerpoint/2010/main" val="436789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 y="1159903"/>
            <a:ext cx="2978665" cy="3176183"/>
          </a:xfrm>
        </p:spPr>
      </p:pic>
      <p:sp>
        <p:nvSpPr>
          <p:cNvPr id="4" name="3 Veri Yer Tutucusu"/>
          <p:cNvSpPr>
            <a:spLocks noGrp="1"/>
          </p:cNvSpPr>
          <p:nvPr>
            <p:ph type="dt" sz="half" idx="10"/>
          </p:nvPr>
        </p:nvSpPr>
        <p:spPr/>
        <p:txBody>
          <a:bodyPr/>
          <a:lstStyle/>
          <a:p>
            <a:fld id="{DC710795-060D-43FE-B955-76DCA380755E}" type="datetime4">
              <a:rPr lang="tr-TR" smtClean="0"/>
              <a:pPr/>
              <a:t>22 Nisan 2019</a:t>
            </a:fld>
            <a:endParaRPr lang="tr-TR" dirty="0"/>
          </a:p>
        </p:txBody>
      </p:sp>
      <p:sp>
        <p:nvSpPr>
          <p:cNvPr id="5" name="4 Slayt Numarası Yer Tutucusu"/>
          <p:cNvSpPr>
            <a:spLocks noGrp="1"/>
          </p:cNvSpPr>
          <p:nvPr>
            <p:ph type="sldNum" sz="quarter" idx="12"/>
          </p:nvPr>
        </p:nvSpPr>
        <p:spPr/>
        <p:txBody>
          <a:bodyPr/>
          <a:lstStyle/>
          <a:p>
            <a:fld id="{9CD8D479-8942-46E8-A226-A4E01F7A105C}" type="slidenum">
              <a:rPr lang="tr-TR" smtClean="0"/>
              <a:pPr/>
              <a:t>23</a:t>
            </a:fld>
            <a:endParaRPr lang="tr-TR" dirty="0"/>
          </a:p>
        </p:txBody>
      </p:sp>
      <p:pic>
        <p:nvPicPr>
          <p:cNvPr id="7"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2213" y="1159908"/>
            <a:ext cx="3271793" cy="3176183"/>
          </a:xfrm>
          <a:prstGeom prst="rect">
            <a:avLst/>
          </a:prstGeom>
        </p:spPr>
      </p:pic>
      <p:pic>
        <p:nvPicPr>
          <p:cNvPr id="8"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8666" y="1159908"/>
            <a:ext cx="2886460" cy="3176183"/>
          </a:xfrm>
          <a:prstGeom prst="rect">
            <a:avLst/>
          </a:prstGeom>
        </p:spPr>
      </p:pic>
      <p:pic>
        <p:nvPicPr>
          <p:cNvPr id="9" name="Picture 1" descr="C:\Users\Nazli\Documents\sunumlaricinfotolar\whitepaperbalya.jpg"/>
          <p:cNvPicPr>
            <a:picLocks noChangeAspect="1" noChangeArrowheads="1"/>
          </p:cNvPicPr>
          <p:nvPr/>
        </p:nvPicPr>
        <p:blipFill>
          <a:blip r:embed="rId5" cstate="print"/>
          <a:srcRect/>
          <a:stretch>
            <a:fillRect/>
          </a:stretch>
        </p:blipFill>
        <p:spPr bwMode="auto">
          <a:xfrm>
            <a:off x="6" y="4750909"/>
            <a:ext cx="2368513" cy="2107092"/>
          </a:xfrm>
          <a:prstGeom prst="rect">
            <a:avLst/>
          </a:prstGeom>
          <a:noFill/>
          <a:ln w="50800">
            <a:solidFill>
              <a:schemeClr val="tx1"/>
            </a:solidFill>
          </a:ln>
        </p:spPr>
      </p:pic>
      <p:pic>
        <p:nvPicPr>
          <p:cNvPr id="10" name="Picture 2" descr="http://www.vegergeridonusum.com/images/templatemo_thumb_image_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7068" y="4742951"/>
            <a:ext cx="2139287" cy="2095327"/>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http://www.petyaf.com.tr/userfiles/images/sayfalar/uretim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3135" y="4742951"/>
            <a:ext cx="2128904" cy="2134783"/>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http://rovimasistem.com/wp-content/uploads/2015/12/glass-255281_1280-1280x6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6024" y="4723223"/>
            <a:ext cx="2177976" cy="2134783"/>
          </a:xfrm>
          <a:prstGeom prst="rect">
            <a:avLst/>
          </a:prstGeom>
          <a:noFill/>
          <a:ln w="50800">
            <a:solidFill>
              <a:schemeClr val="tx1"/>
            </a:solidFill>
          </a:ln>
        </p:spPr>
      </p:pic>
      <p:sp>
        <p:nvSpPr>
          <p:cNvPr id="13" name="Başlık 1"/>
          <p:cNvSpPr txBox="1">
            <a:spLocks/>
          </p:cNvSpPr>
          <p:nvPr/>
        </p:nvSpPr>
        <p:spPr>
          <a:xfrm>
            <a:off x="175437" y="102039"/>
            <a:ext cx="8787813" cy="864216"/>
          </a:xfrm>
          <a:prstGeom prst="rect">
            <a:avLst/>
          </a:prstGeom>
          <a:solidFill>
            <a:srgbClr val="0070C0"/>
          </a:solidFill>
        </p:spPr>
        <p:txBody>
          <a:bodyPr vert="horz" lIns="91440" tIns="45720" rIns="91440" bIns="45720" rtlCol="0" anchor="ctr" anchorCtr="0">
            <a:normAutofit fontScale="97500"/>
          </a:bodyPr>
          <a:lstStyle/>
          <a:p>
            <a:pPr>
              <a:spcBef>
                <a:spcPct val="0"/>
              </a:spcBef>
              <a:defRPr/>
            </a:pPr>
            <a:r>
              <a:rPr lang="tr-TR" sz="3200" b="1" dirty="0">
                <a:solidFill>
                  <a:schemeClr val="bg1"/>
                </a:solidFill>
                <a:latin typeface="Comic Sans MS" pitchFamily="66" charset="0"/>
                <a:ea typeface="+mj-ea"/>
                <a:cs typeface="+mj-cs"/>
              </a:rPr>
              <a:t>AMBALAJ ATIKLARI</a:t>
            </a:r>
            <a:endParaRPr lang="tr-TR" sz="3100" b="1" dirty="0">
              <a:solidFill>
                <a:schemeClr val="bg1"/>
              </a:solidFill>
              <a:latin typeface="Comic Sans MS" pitchFamily="66" charset="0"/>
              <a:ea typeface="+mj-ea"/>
              <a:cs typeface="+mj-cs"/>
            </a:endParaRPr>
          </a:p>
        </p:txBody>
      </p:sp>
    </p:spTree>
    <p:extLst>
      <p:ext uri="{BB962C8B-B14F-4D97-AF65-F5344CB8AC3E}">
        <p14:creationId xmlns:p14="http://schemas.microsoft.com/office/powerpoint/2010/main" val="138836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4 Başlık"/>
          <p:cNvSpPr txBox="1">
            <a:spLocks noGrp="1"/>
          </p:cNvSpPr>
          <p:nvPr>
            <p:ph type="title"/>
          </p:nvPr>
        </p:nvSpPr>
        <p:spPr>
          <a:xfrm>
            <a:off x="387630" y="1052284"/>
            <a:ext cx="2007555" cy="646331"/>
          </a:xfrm>
          <a:prstGeom prst="rect">
            <a:avLst/>
          </a:prstGeom>
          <a:solidFill>
            <a:schemeClr val="bg2"/>
          </a:solidFill>
        </p:spPr>
        <p:txBody>
          <a:bodyPr wrap="square" rtlCol="0">
            <a:spAutoFit/>
          </a:bodyPr>
          <a:lstStyle/>
          <a:p>
            <a:pPr algn="ctr"/>
            <a:r>
              <a:rPr lang="tr-TR" sz="1800" b="1" dirty="0">
                <a:solidFill>
                  <a:srgbClr val="C00000"/>
                </a:solidFill>
                <a:latin typeface="Calibri" pitchFamily="34" charset="0"/>
                <a:ea typeface="+mn-ea"/>
                <a:cs typeface="+mn-cs"/>
              </a:rPr>
              <a:t>METAL GERİ DÖNÜŞÜMÜ</a:t>
            </a:r>
          </a:p>
        </p:txBody>
      </p:sp>
      <p:pic>
        <p:nvPicPr>
          <p:cNvPr id="13" name="Picture 1" descr="C:\Users\Nazli\Documents\sunumlaricinfotolar\whitepaperbalya.jpg"/>
          <p:cNvPicPr>
            <a:picLocks noGrp="1" noChangeAspect="1" noChangeArrowheads="1"/>
          </p:cNvPicPr>
          <p:nvPr>
            <p:ph idx="1"/>
          </p:nvPr>
        </p:nvPicPr>
        <p:blipFill>
          <a:blip r:embed="rId3" cstate="print"/>
          <a:srcRect/>
          <a:stretch>
            <a:fillRect/>
          </a:stretch>
        </p:blipFill>
        <p:spPr bwMode="auto">
          <a:xfrm>
            <a:off x="885619" y="3015004"/>
            <a:ext cx="1119279" cy="1119279"/>
          </a:xfrm>
          <a:prstGeom prst="rect">
            <a:avLst/>
          </a:prstGeom>
          <a:noFill/>
        </p:spPr>
      </p:pic>
      <p:sp>
        <p:nvSpPr>
          <p:cNvPr id="4" name="3 Veri Yer Tutucusu"/>
          <p:cNvSpPr>
            <a:spLocks noGrp="1"/>
          </p:cNvSpPr>
          <p:nvPr>
            <p:ph type="dt" sz="half" idx="10"/>
          </p:nvPr>
        </p:nvSpPr>
        <p:spPr/>
        <p:txBody>
          <a:bodyPr/>
          <a:lstStyle/>
          <a:p>
            <a:fld id="{DC710795-060D-43FE-B955-76DCA380755E}" type="datetime4">
              <a:rPr lang="tr-TR" smtClean="0"/>
              <a:pPr/>
              <a:t>22 Nisan 2019</a:t>
            </a:fld>
            <a:endParaRPr lang="tr-TR" dirty="0"/>
          </a:p>
        </p:txBody>
      </p:sp>
      <p:sp>
        <p:nvSpPr>
          <p:cNvPr id="5" name="4 Slayt Numarası Yer Tutucusu"/>
          <p:cNvSpPr>
            <a:spLocks noGrp="1"/>
          </p:cNvSpPr>
          <p:nvPr>
            <p:ph type="sldNum" sz="quarter" idx="12"/>
          </p:nvPr>
        </p:nvSpPr>
        <p:spPr/>
        <p:txBody>
          <a:bodyPr/>
          <a:lstStyle/>
          <a:p>
            <a:fld id="{9CD8D479-8942-46E8-A226-A4E01F7A105C}" type="slidenum">
              <a:rPr lang="tr-TR" smtClean="0"/>
              <a:pPr/>
              <a:t>24</a:t>
            </a:fld>
            <a:endParaRPr lang="tr-TR" dirty="0"/>
          </a:p>
        </p:txBody>
      </p:sp>
      <p:pic>
        <p:nvPicPr>
          <p:cNvPr id="15" name="Picture 2" descr="C:\Users\Nazli\Documents\sunumlaricinfotolar\aluminyumcan.jpg"/>
          <p:cNvPicPr>
            <a:picLocks noChangeAspect="1" noChangeArrowheads="1"/>
          </p:cNvPicPr>
          <p:nvPr/>
        </p:nvPicPr>
        <p:blipFill>
          <a:blip r:embed="rId4" cstate="print"/>
          <a:srcRect/>
          <a:stretch>
            <a:fillRect/>
          </a:stretch>
        </p:blipFill>
        <p:spPr bwMode="auto">
          <a:xfrm>
            <a:off x="1054574" y="1575531"/>
            <a:ext cx="706291" cy="992612"/>
          </a:xfrm>
          <a:prstGeom prst="rect">
            <a:avLst/>
          </a:prstGeom>
          <a:noFill/>
        </p:spPr>
      </p:pic>
      <p:pic>
        <p:nvPicPr>
          <p:cNvPr id="16" name="Picture 3" descr="C:\Users\Nazli\Documents\sunumlaricinfotolar\aluminyumwindow.jpg"/>
          <p:cNvPicPr>
            <a:picLocks noChangeAspect="1" noChangeArrowheads="1"/>
          </p:cNvPicPr>
          <p:nvPr/>
        </p:nvPicPr>
        <p:blipFill>
          <a:blip r:embed="rId5" cstate="print"/>
          <a:srcRect/>
          <a:stretch>
            <a:fillRect/>
          </a:stretch>
        </p:blipFill>
        <p:spPr bwMode="auto">
          <a:xfrm>
            <a:off x="968205" y="4836675"/>
            <a:ext cx="899492" cy="1362088"/>
          </a:xfrm>
          <a:prstGeom prst="rect">
            <a:avLst/>
          </a:prstGeom>
          <a:noFill/>
        </p:spPr>
      </p:pic>
      <p:sp>
        <p:nvSpPr>
          <p:cNvPr id="17" name="16 Metin kutusu"/>
          <p:cNvSpPr txBox="1"/>
          <p:nvPr/>
        </p:nvSpPr>
        <p:spPr>
          <a:xfrm>
            <a:off x="701747" y="2505679"/>
            <a:ext cx="1553777" cy="276999"/>
          </a:xfrm>
          <a:prstGeom prst="rect">
            <a:avLst/>
          </a:prstGeom>
          <a:noFill/>
        </p:spPr>
        <p:txBody>
          <a:bodyPr wrap="square" rtlCol="0">
            <a:spAutoFit/>
          </a:bodyPr>
          <a:lstStyle/>
          <a:p>
            <a:pPr algn="ctr"/>
            <a:r>
              <a:rPr lang="tr-TR" sz="1200" dirty="0"/>
              <a:t>Alüminyum Kutu</a:t>
            </a:r>
          </a:p>
        </p:txBody>
      </p:sp>
      <p:sp>
        <p:nvSpPr>
          <p:cNvPr id="18" name="17 Metin kutusu"/>
          <p:cNvSpPr txBox="1"/>
          <p:nvPr/>
        </p:nvSpPr>
        <p:spPr>
          <a:xfrm>
            <a:off x="937036" y="4120810"/>
            <a:ext cx="1079589" cy="646331"/>
          </a:xfrm>
          <a:prstGeom prst="rect">
            <a:avLst/>
          </a:prstGeom>
          <a:noFill/>
        </p:spPr>
        <p:txBody>
          <a:bodyPr wrap="square" rtlCol="0">
            <a:spAutoFit/>
          </a:bodyPr>
          <a:lstStyle/>
          <a:p>
            <a:pPr algn="ctr"/>
            <a:r>
              <a:rPr lang="tr-TR" sz="1200" dirty="0"/>
              <a:t>Balyalanmış Alüminyum Kutular</a:t>
            </a:r>
          </a:p>
        </p:txBody>
      </p:sp>
      <p:sp>
        <p:nvSpPr>
          <p:cNvPr id="19" name="18 Metin kutusu"/>
          <p:cNvSpPr txBox="1"/>
          <p:nvPr/>
        </p:nvSpPr>
        <p:spPr>
          <a:xfrm>
            <a:off x="697480" y="6235354"/>
            <a:ext cx="1440949" cy="646331"/>
          </a:xfrm>
          <a:prstGeom prst="rect">
            <a:avLst/>
          </a:prstGeom>
          <a:solidFill>
            <a:schemeClr val="bg2"/>
          </a:solidFill>
        </p:spPr>
        <p:txBody>
          <a:bodyPr wrap="square" rtlCol="0">
            <a:spAutoFit/>
          </a:bodyPr>
          <a:lstStyle/>
          <a:p>
            <a:pPr algn="ctr"/>
            <a:r>
              <a:rPr lang="tr-TR" sz="1200" b="1" dirty="0"/>
              <a:t>Alüminyum pencereye dönüşüm</a:t>
            </a:r>
          </a:p>
        </p:txBody>
      </p:sp>
      <p:cxnSp>
        <p:nvCxnSpPr>
          <p:cNvPr id="20" name="19 Düz Ok Bağlayıcısı"/>
          <p:cNvCxnSpPr/>
          <p:nvPr/>
        </p:nvCxnSpPr>
        <p:spPr>
          <a:xfrm>
            <a:off x="1452296" y="2782678"/>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20 Düz Ok Bağlayıcısı"/>
          <p:cNvCxnSpPr>
            <a:stCxn id="18" idx="2"/>
          </p:cNvCxnSpPr>
          <p:nvPr/>
        </p:nvCxnSpPr>
        <p:spPr>
          <a:xfrm flipH="1">
            <a:off x="1476828" y="4767141"/>
            <a:ext cx="2" cy="1456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2 Metin kutusu"/>
          <p:cNvSpPr txBox="1"/>
          <p:nvPr/>
        </p:nvSpPr>
        <p:spPr>
          <a:xfrm>
            <a:off x="2600030" y="1190782"/>
            <a:ext cx="2077745" cy="646331"/>
          </a:xfrm>
          <a:prstGeom prst="rect">
            <a:avLst/>
          </a:prstGeom>
          <a:solidFill>
            <a:schemeClr val="bg2"/>
          </a:solidFill>
        </p:spPr>
        <p:txBody>
          <a:bodyPr wrap="square" rtlCol="0">
            <a:spAutoFit/>
          </a:bodyPr>
          <a:lstStyle/>
          <a:p>
            <a:pPr algn="ctr"/>
            <a:r>
              <a:rPr lang="tr-TR" b="1" dirty="0">
                <a:solidFill>
                  <a:srgbClr val="C00000"/>
                </a:solidFill>
                <a:latin typeface="Calibri" pitchFamily="34" charset="0"/>
              </a:rPr>
              <a:t>PLASTİK GERİ DÖNÜŞÜMÜ</a:t>
            </a:r>
          </a:p>
        </p:txBody>
      </p:sp>
      <p:sp>
        <p:nvSpPr>
          <p:cNvPr id="23" name="2 Metin kutusu"/>
          <p:cNvSpPr txBox="1"/>
          <p:nvPr/>
        </p:nvSpPr>
        <p:spPr>
          <a:xfrm>
            <a:off x="4936704" y="1190783"/>
            <a:ext cx="1896821" cy="646331"/>
          </a:xfrm>
          <a:prstGeom prst="rect">
            <a:avLst/>
          </a:prstGeom>
          <a:solidFill>
            <a:schemeClr val="bg2"/>
          </a:solidFill>
        </p:spPr>
        <p:txBody>
          <a:bodyPr wrap="square" rtlCol="0">
            <a:spAutoFit/>
          </a:bodyPr>
          <a:lstStyle/>
          <a:p>
            <a:pPr algn="ctr"/>
            <a:r>
              <a:rPr lang="tr-TR" b="1" dirty="0">
                <a:solidFill>
                  <a:srgbClr val="C00000"/>
                </a:solidFill>
                <a:latin typeface="Calibri" pitchFamily="34" charset="0"/>
              </a:rPr>
              <a:t>KAĞIT GERİ DÖNÜŞÜMÜ</a:t>
            </a:r>
          </a:p>
        </p:txBody>
      </p:sp>
      <p:pic>
        <p:nvPicPr>
          <p:cNvPr id="24" name="Picture 2" descr="C:\Users\Nazli\Documents\sunumlaricinfotolar\mavi kapak.jpg"/>
          <p:cNvPicPr>
            <a:picLocks noChangeAspect="1" noChangeArrowheads="1"/>
          </p:cNvPicPr>
          <p:nvPr/>
        </p:nvPicPr>
        <p:blipFill>
          <a:blip r:embed="rId6" cstate="print"/>
          <a:srcRect/>
          <a:stretch>
            <a:fillRect/>
          </a:stretch>
        </p:blipFill>
        <p:spPr bwMode="auto">
          <a:xfrm>
            <a:off x="2976845" y="1852531"/>
            <a:ext cx="1451140" cy="773231"/>
          </a:xfrm>
          <a:prstGeom prst="rect">
            <a:avLst/>
          </a:prstGeom>
          <a:noFill/>
        </p:spPr>
      </p:pic>
      <p:pic>
        <p:nvPicPr>
          <p:cNvPr id="25" name="Picture 3" descr="C:\Users\Nazli\Documents\sunumlaricinfotolar\blue-pet-flakes.jpg"/>
          <p:cNvPicPr>
            <a:picLocks noChangeAspect="1" noChangeArrowheads="1"/>
          </p:cNvPicPr>
          <p:nvPr/>
        </p:nvPicPr>
        <p:blipFill>
          <a:blip r:embed="rId7" cstate="print"/>
          <a:srcRect b="18841"/>
          <a:stretch>
            <a:fillRect/>
          </a:stretch>
        </p:blipFill>
        <p:spPr bwMode="auto">
          <a:xfrm>
            <a:off x="2795769" y="2898843"/>
            <a:ext cx="789605" cy="802911"/>
          </a:xfrm>
          <a:prstGeom prst="rect">
            <a:avLst/>
          </a:prstGeom>
          <a:noFill/>
        </p:spPr>
      </p:pic>
      <p:pic>
        <p:nvPicPr>
          <p:cNvPr id="26" name="Picture 4" descr="C:\Users\Nazli\Documents\sunumlaricinfotolar\mavikasa.jpg"/>
          <p:cNvPicPr>
            <a:picLocks noChangeAspect="1" noChangeArrowheads="1"/>
          </p:cNvPicPr>
          <p:nvPr/>
        </p:nvPicPr>
        <p:blipFill>
          <a:blip r:embed="rId8" cstate="print"/>
          <a:srcRect/>
          <a:stretch>
            <a:fillRect/>
          </a:stretch>
        </p:blipFill>
        <p:spPr bwMode="auto">
          <a:xfrm>
            <a:off x="2309698" y="4262546"/>
            <a:ext cx="1083891" cy="1427787"/>
          </a:xfrm>
          <a:prstGeom prst="rect">
            <a:avLst/>
          </a:prstGeom>
          <a:noFill/>
        </p:spPr>
      </p:pic>
      <p:pic>
        <p:nvPicPr>
          <p:cNvPr id="27" name="Picture 6" descr="C:\Users\Nazli\Documents\sunumlaricinfotolar\lego.jpg"/>
          <p:cNvPicPr>
            <a:picLocks noChangeAspect="1" noChangeArrowheads="1"/>
          </p:cNvPicPr>
          <p:nvPr/>
        </p:nvPicPr>
        <p:blipFill>
          <a:blip r:embed="rId9" cstate="print"/>
          <a:srcRect/>
          <a:stretch>
            <a:fillRect/>
          </a:stretch>
        </p:blipFill>
        <p:spPr bwMode="auto">
          <a:xfrm>
            <a:off x="3827499" y="4562709"/>
            <a:ext cx="920277" cy="998339"/>
          </a:xfrm>
          <a:prstGeom prst="rect">
            <a:avLst/>
          </a:prstGeom>
          <a:noFill/>
        </p:spPr>
      </p:pic>
      <p:cxnSp>
        <p:nvCxnSpPr>
          <p:cNvPr id="28" name="11 Düz Ok Bağlayıcısı"/>
          <p:cNvCxnSpPr/>
          <p:nvPr/>
        </p:nvCxnSpPr>
        <p:spPr>
          <a:xfrm>
            <a:off x="3450084" y="2648100"/>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11 Düz Ok Bağlayıcısı"/>
          <p:cNvCxnSpPr/>
          <p:nvPr/>
        </p:nvCxnSpPr>
        <p:spPr>
          <a:xfrm>
            <a:off x="3389586" y="3692608"/>
            <a:ext cx="210291" cy="3679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11 Düz Ok Bağlayıcısı"/>
          <p:cNvCxnSpPr/>
          <p:nvPr/>
        </p:nvCxnSpPr>
        <p:spPr>
          <a:xfrm flipH="1">
            <a:off x="3302740" y="4830370"/>
            <a:ext cx="325927" cy="2379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11 Düz Ok Bağlayıcısı"/>
          <p:cNvCxnSpPr/>
          <p:nvPr/>
        </p:nvCxnSpPr>
        <p:spPr>
          <a:xfrm>
            <a:off x="3628666" y="4817191"/>
            <a:ext cx="253025" cy="26013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2" name="Picture 2" descr="C:\Users\Nazli\Documents\sunumlaricinfotolar\cardboard-boxes.jpg"/>
          <p:cNvPicPr>
            <a:picLocks noChangeAspect="1" noChangeArrowheads="1"/>
          </p:cNvPicPr>
          <p:nvPr/>
        </p:nvPicPr>
        <p:blipFill>
          <a:blip r:embed="rId10" cstate="print"/>
          <a:srcRect/>
          <a:stretch>
            <a:fillRect/>
          </a:stretch>
        </p:blipFill>
        <p:spPr bwMode="auto">
          <a:xfrm>
            <a:off x="5261374" y="2071842"/>
            <a:ext cx="1490503" cy="826999"/>
          </a:xfrm>
          <a:prstGeom prst="rect">
            <a:avLst/>
          </a:prstGeom>
          <a:noFill/>
        </p:spPr>
      </p:pic>
      <p:pic>
        <p:nvPicPr>
          <p:cNvPr id="33" name="Picture 3" descr="C:\Users\Nazli\Documents\sunumlaricinfotolar\kartonsıvı.jpg"/>
          <p:cNvPicPr>
            <a:picLocks noChangeAspect="1" noChangeArrowheads="1"/>
          </p:cNvPicPr>
          <p:nvPr/>
        </p:nvPicPr>
        <p:blipFill>
          <a:blip r:embed="rId11" cstate="print"/>
          <a:srcRect/>
          <a:stretch>
            <a:fillRect/>
          </a:stretch>
        </p:blipFill>
        <p:spPr bwMode="auto">
          <a:xfrm>
            <a:off x="5281685" y="3090358"/>
            <a:ext cx="1398164" cy="1355587"/>
          </a:xfrm>
          <a:prstGeom prst="rect">
            <a:avLst/>
          </a:prstGeom>
          <a:noFill/>
        </p:spPr>
      </p:pic>
      <p:pic>
        <p:nvPicPr>
          <p:cNvPr id="34" name="Picture 3" descr="C:\Users\Nazli\Documents\sunumlaricinfotolar\glass3.jpg"/>
          <p:cNvPicPr>
            <a:picLocks noChangeAspect="1" noChangeArrowheads="1"/>
          </p:cNvPicPr>
          <p:nvPr/>
        </p:nvPicPr>
        <p:blipFill>
          <a:blip r:embed="rId12" cstate="print"/>
          <a:srcRect/>
          <a:stretch>
            <a:fillRect/>
          </a:stretch>
        </p:blipFill>
        <p:spPr bwMode="auto">
          <a:xfrm>
            <a:off x="7423597" y="1663940"/>
            <a:ext cx="1209995" cy="1208757"/>
          </a:xfrm>
          <a:prstGeom prst="rect">
            <a:avLst/>
          </a:prstGeom>
          <a:noFill/>
        </p:spPr>
      </p:pic>
      <p:pic>
        <p:nvPicPr>
          <p:cNvPr id="35" name="Picture 2" descr="C:\Users\Nazli\Documents\sunumlaricinfotolar\camkirigi.jpg"/>
          <p:cNvPicPr>
            <a:picLocks noChangeAspect="1" noChangeArrowheads="1"/>
          </p:cNvPicPr>
          <p:nvPr/>
        </p:nvPicPr>
        <p:blipFill>
          <a:blip r:embed="rId13" cstate="print"/>
          <a:srcRect l="2632" r="5263"/>
          <a:stretch>
            <a:fillRect/>
          </a:stretch>
        </p:blipFill>
        <p:spPr bwMode="auto">
          <a:xfrm>
            <a:off x="7365213" y="3179730"/>
            <a:ext cx="1300168" cy="1882148"/>
          </a:xfrm>
          <a:prstGeom prst="rect">
            <a:avLst/>
          </a:prstGeom>
          <a:noFill/>
        </p:spPr>
      </p:pic>
      <p:pic>
        <p:nvPicPr>
          <p:cNvPr id="36" name="Picture 4" descr="C:\Users\Nazli\Documents\sunumlaricinfotolar\asfalt.jpg"/>
          <p:cNvPicPr>
            <a:picLocks noChangeAspect="1" noChangeArrowheads="1"/>
          </p:cNvPicPr>
          <p:nvPr/>
        </p:nvPicPr>
        <p:blipFill>
          <a:blip r:embed="rId14" cstate="print"/>
          <a:srcRect/>
          <a:stretch>
            <a:fillRect/>
          </a:stretch>
        </p:blipFill>
        <p:spPr bwMode="auto">
          <a:xfrm>
            <a:off x="7244799" y="5328258"/>
            <a:ext cx="918785" cy="1169055"/>
          </a:xfrm>
          <a:prstGeom prst="rect">
            <a:avLst/>
          </a:prstGeom>
          <a:noFill/>
        </p:spPr>
      </p:pic>
      <p:pic>
        <p:nvPicPr>
          <p:cNvPr id="37" name="Picture 3" descr="C:\Users\Nazli\Documents\sunumlaricinfotolar\glass3.jpg"/>
          <p:cNvPicPr>
            <a:picLocks noChangeAspect="1" noChangeArrowheads="1"/>
          </p:cNvPicPr>
          <p:nvPr/>
        </p:nvPicPr>
        <p:blipFill>
          <a:blip r:embed="rId12" cstate="print"/>
          <a:srcRect r="25963"/>
          <a:stretch>
            <a:fillRect/>
          </a:stretch>
        </p:blipFill>
        <p:spPr bwMode="auto">
          <a:xfrm>
            <a:off x="8210403" y="5305571"/>
            <a:ext cx="814935" cy="1276239"/>
          </a:xfrm>
          <a:prstGeom prst="rect">
            <a:avLst/>
          </a:prstGeom>
          <a:noFill/>
        </p:spPr>
      </p:pic>
      <p:cxnSp>
        <p:nvCxnSpPr>
          <p:cNvPr id="38" name="11 Düz Ok Bağlayıcısı"/>
          <p:cNvCxnSpPr/>
          <p:nvPr/>
        </p:nvCxnSpPr>
        <p:spPr>
          <a:xfrm>
            <a:off x="5788785" y="2837818"/>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9" name="11 Düz Ok Bağlayıcısı"/>
          <p:cNvCxnSpPr/>
          <p:nvPr/>
        </p:nvCxnSpPr>
        <p:spPr>
          <a:xfrm>
            <a:off x="7996031" y="2877862"/>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11 Düz Ok Bağlayıcısı"/>
          <p:cNvCxnSpPr/>
          <p:nvPr/>
        </p:nvCxnSpPr>
        <p:spPr>
          <a:xfrm flipH="1">
            <a:off x="7927603" y="5086716"/>
            <a:ext cx="136856" cy="3884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11 Düz Ok Bağlayıcısı"/>
          <p:cNvCxnSpPr/>
          <p:nvPr/>
        </p:nvCxnSpPr>
        <p:spPr>
          <a:xfrm>
            <a:off x="8210398" y="5077323"/>
            <a:ext cx="185115" cy="3730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2" name="12 Metin kutusu"/>
          <p:cNvSpPr txBox="1"/>
          <p:nvPr/>
        </p:nvSpPr>
        <p:spPr>
          <a:xfrm>
            <a:off x="3332418" y="2582453"/>
            <a:ext cx="939051" cy="276999"/>
          </a:xfrm>
          <a:prstGeom prst="rect">
            <a:avLst/>
          </a:prstGeom>
          <a:noFill/>
        </p:spPr>
        <p:txBody>
          <a:bodyPr wrap="square" rtlCol="0">
            <a:spAutoFit/>
          </a:bodyPr>
          <a:lstStyle/>
          <a:p>
            <a:pPr algn="ctr"/>
            <a:r>
              <a:rPr lang="tr-TR" sz="1200" dirty="0"/>
              <a:t>Mavi Kapak</a:t>
            </a:r>
          </a:p>
        </p:txBody>
      </p:sp>
      <p:sp>
        <p:nvSpPr>
          <p:cNvPr id="43" name="14 Metin kutusu"/>
          <p:cNvSpPr txBox="1"/>
          <p:nvPr/>
        </p:nvSpPr>
        <p:spPr>
          <a:xfrm>
            <a:off x="2606281" y="3713113"/>
            <a:ext cx="1039844" cy="276999"/>
          </a:xfrm>
          <a:prstGeom prst="rect">
            <a:avLst/>
          </a:prstGeom>
          <a:noFill/>
        </p:spPr>
        <p:txBody>
          <a:bodyPr wrap="square" rtlCol="0">
            <a:spAutoFit/>
          </a:bodyPr>
          <a:lstStyle/>
          <a:p>
            <a:pPr algn="ctr"/>
            <a:r>
              <a:rPr lang="tr-TR" sz="1200" dirty="0"/>
              <a:t>Plastik Çapak</a:t>
            </a:r>
          </a:p>
        </p:txBody>
      </p:sp>
      <p:sp>
        <p:nvSpPr>
          <p:cNvPr id="45" name="Dikdörtgen 62"/>
          <p:cNvSpPr/>
          <p:nvPr/>
        </p:nvSpPr>
        <p:spPr>
          <a:xfrm>
            <a:off x="2296649" y="5736716"/>
            <a:ext cx="1198085" cy="646331"/>
          </a:xfrm>
          <a:prstGeom prst="rect">
            <a:avLst/>
          </a:prstGeom>
        </p:spPr>
        <p:txBody>
          <a:bodyPr wrap="square">
            <a:spAutoFit/>
          </a:bodyPr>
          <a:lstStyle/>
          <a:p>
            <a:pPr algn="ctr"/>
            <a:r>
              <a:rPr lang="tr-TR" sz="1200" dirty="0"/>
              <a:t>Plastik Mavi Kasaya Dönüşüm</a:t>
            </a:r>
          </a:p>
        </p:txBody>
      </p:sp>
      <p:sp>
        <p:nvSpPr>
          <p:cNvPr id="46" name="Dikdörtgen 65"/>
          <p:cNvSpPr/>
          <p:nvPr/>
        </p:nvSpPr>
        <p:spPr>
          <a:xfrm>
            <a:off x="3399826" y="5690338"/>
            <a:ext cx="1245089" cy="646331"/>
          </a:xfrm>
          <a:prstGeom prst="rect">
            <a:avLst/>
          </a:prstGeom>
        </p:spPr>
        <p:txBody>
          <a:bodyPr wrap="square">
            <a:spAutoFit/>
          </a:bodyPr>
          <a:lstStyle/>
          <a:p>
            <a:pPr algn="ctr"/>
            <a:r>
              <a:rPr lang="tr-TR" sz="1200" dirty="0"/>
              <a:t>Plastik Lego Oyuncağa Dönüşüm</a:t>
            </a:r>
          </a:p>
        </p:txBody>
      </p:sp>
      <p:sp>
        <p:nvSpPr>
          <p:cNvPr id="47" name="15 Metin kutusu"/>
          <p:cNvSpPr txBox="1"/>
          <p:nvPr/>
        </p:nvSpPr>
        <p:spPr>
          <a:xfrm>
            <a:off x="5592730" y="2707220"/>
            <a:ext cx="1553777" cy="276999"/>
          </a:xfrm>
          <a:prstGeom prst="rect">
            <a:avLst/>
          </a:prstGeom>
          <a:noFill/>
        </p:spPr>
        <p:txBody>
          <a:bodyPr wrap="square" rtlCol="0">
            <a:spAutoFit/>
          </a:bodyPr>
          <a:lstStyle/>
          <a:p>
            <a:pPr algn="ctr"/>
            <a:r>
              <a:rPr lang="tr-TR" sz="1200" dirty="0"/>
              <a:t>Karton</a:t>
            </a:r>
          </a:p>
        </p:txBody>
      </p:sp>
      <p:sp>
        <p:nvSpPr>
          <p:cNvPr id="48" name="Dikdörtgen 67"/>
          <p:cNvSpPr/>
          <p:nvPr/>
        </p:nvSpPr>
        <p:spPr>
          <a:xfrm>
            <a:off x="4770754" y="6327688"/>
            <a:ext cx="1286891" cy="276999"/>
          </a:xfrm>
          <a:prstGeom prst="rect">
            <a:avLst/>
          </a:prstGeom>
        </p:spPr>
        <p:txBody>
          <a:bodyPr wrap="none">
            <a:spAutoFit/>
          </a:bodyPr>
          <a:lstStyle/>
          <a:p>
            <a:pPr algn="ctr"/>
            <a:r>
              <a:rPr lang="tr-TR" sz="1200" dirty="0"/>
              <a:t>Alışveriş Çantaları</a:t>
            </a:r>
          </a:p>
        </p:txBody>
      </p:sp>
      <p:sp>
        <p:nvSpPr>
          <p:cNvPr id="49" name="Dikdörtgen 69"/>
          <p:cNvSpPr/>
          <p:nvPr/>
        </p:nvSpPr>
        <p:spPr>
          <a:xfrm>
            <a:off x="5975180" y="6388500"/>
            <a:ext cx="1043106" cy="276999"/>
          </a:xfrm>
          <a:prstGeom prst="rect">
            <a:avLst/>
          </a:prstGeom>
        </p:spPr>
        <p:txBody>
          <a:bodyPr wrap="none">
            <a:spAutoFit/>
          </a:bodyPr>
          <a:lstStyle/>
          <a:p>
            <a:pPr algn="ctr"/>
            <a:r>
              <a:rPr lang="tr-TR" sz="1200" dirty="0"/>
              <a:t>Tuvalet Kağıdı</a:t>
            </a:r>
          </a:p>
        </p:txBody>
      </p:sp>
      <p:sp>
        <p:nvSpPr>
          <p:cNvPr id="50" name="Dikdörtgen 70"/>
          <p:cNvSpPr/>
          <p:nvPr/>
        </p:nvSpPr>
        <p:spPr>
          <a:xfrm>
            <a:off x="7980448" y="2739363"/>
            <a:ext cx="742511" cy="276999"/>
          </a:xfrm>
          <a:prstGeom prst="rect">
            <a:avLst/>
          </a:prstGeom>
        </p:spPr>
        <p:txBody>
          <a:bodyPr wrap="none">
            <a:spAutoFit/>
          </a:bodyPr>
          <a:lstStyle/>
          <a:p>
            <a:pPr algn="ctr"/>
            <a:r>
              <a:rPr lang="tr-TR" sz="1200" dirty="0"/>
              <a:t>Cam Şişe</a:t>
            </a:r>
          </a:p>
        </p:txBody>
      </p:sp>
      <p:sp>
        <p:nvSpPr>
          <p:cNvPr id="51" name="Dikdörtgen 73"/>
          <p:cNvSpPr/>
          <p:nvPr/>
        </p:nvSpPr>
        <p:spPr>
          <a:xfrm>
            <a:off x="8303667" y="6581007"/>
            <a:ext cx="742511" cy="276999"/>
          </a:xfrm>
          <a:prstGeom prst="rect">
            <a:avLst/>
          </a:prstGeom>
        </p:spPr>
        <p:txBody>
          <a:bodyPr wrap="none">
            <a:spAutoFit/>
          </a:bodyPr>
          <a:lstStyle/>
          <a:p>
            <a:pPr algn="ctr"/>
            <a:r>
              <a:rPr lang="tr-TR" sz="1200" dirty="0"/>
              <a:t>Cam Şişe</a:t>
            </a:r>
          </a:p>
        </p:txBody>
      </p:sp>
      <p:sp>
        <p:nvSpPr>
          <p:cNvPr id="52" name="Dikdörtgen 71"/>
          <p:cNvSpPr/>
          <p:nvPr/>
        </p:nvSpPr>
        <p:spPr>
          <a:xfrm>
            <a:off x="7094102" y="6581006"/>
            <a:ext cx="1244379" cy="276999"/>
          </a:xfrm>
          <a:prstGeom prst="rect">
            <a:avLst/>
          </a:prstGeom>
        </p:spPr>
        <p:txBody>
          <a:bodyPr wrap="none">
            <a:spAutoFit/>
          </a:bodyPr>
          <a:lstStyle/>
          <a:p>
            <a:pPr algn="ctr"/>
            <a:r>
              <a:rPr lang="tr-TR" sz="1200" dirty="0"/>
              <a:t>Asfalt Malzemesi</a:t>
            </a:r>
          </a:p>
        </p:txBody>
      </p:sp>
      <p:sp>
        <p:nvSpPr>
          <p:cNvPr id="53" name="Dikdörtgen 72"/>
          <p:cNvSpPr/>
          <p:nvPr/>
        </p:nvSpPr>
        <p:spPr>
          <a:xfrm>
            <a:off x="7335910" y="5030754"/>
            <a:ext cx="807401" cy="276999"/>
          </a:xfrm>
          <a:prstGeom prst="rect">
            <a:avLst/>
          </a:prstGeom>
        </p:spPr>
        <p:txBody>
          <a:bodyPr wrap="none">
            <a:spAutoFit/>
          </a:bodyPr>
          <a:lstStyle/>
          <a:p>
            <a:pPr algn="ctr"/>
            <a:r>
              <a:rPr lang="tr-TR" sz="1200" dirty="0"/>
              <a:t>Cam Kırığı</a:t>
            </a:r>
          </a:p>
        </p:txBody>
      </p:sp>
      <p:sp>
        <p:nvSpPr>
          <p:cNvPr id="55" name="54 Metin kutusu"/>
          <p:cNvSpPr txBox="1"/>
          <p:nvPr/>
        </p:nvSpPr>
        <p:spPr>
          <a:xfrm>
            <a:off x="3883112" y="308920"/>
            <a:ext cx="4086999" cy="415498"/>
          </a:xfrm>
          <a:prstGeom prst="rect">
            <a:avLst/>
          </a:prstGeom>
          <a:noFill/>
        </p:spPr>
        <p:txBody>
          <a:bodyPr wrap="square" rtlCol="0">
            <a:spAutoFit/>
          </a:bodyPr>
          <a:lstStyle/>
          <a:p>
            <a:r>
              <a:rPr lang="tr-TR" sz="2100" b="1" dirty="0">
                <a:latin typeface="Times New Roman" pitchFamily="18" charset="0"/>
                <a:cs typeface="Times New Roman" pitchFamily="18" charset="0"/>
              </a:rPr>
              <a:t>AMBALAJ ATIKLARI</a:t>
            </a:r>
          </a:p>
        </p:txBody>
      </p:sp>
      <p:sp>
        <p:nvSpPr>
          <p:cNvPr id="56" name="Başlık 1"/>
          <p:cNvSpPr txBox="1">
            <a:spLocks/>
          </p:cNvSpPr>
          <p:nvPr/>
        </p:nvSpPr>
        <p:spPr>
          <a:xfrm>
            <a:off x="234047" y="38023"/>
            <a:ext cx="8785655" cy="966255"/>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a:solidFill>
                  <a:schemeClr val="bg1"/>
                </a:solidFill>
                <a:latin typeface="Times New Roman" pitchFamily="18" charset="0"/>
                <a:ea typeface="+mj-ea"/>
                <a:cs typeface="Times New Roman" pitchFamily="18" charset="0"/>
              </a:rPr>
              <a:t>AMBALAJ ATIKLARI</a:t>
            </a:r>
            <a:endParaRPr lang="tr-TR" sz="3100" b="1" dirty="0">
              <a:solidFill>
                <a:schemeClr val="bg1"/>
              </a:solidFill>
              <a:latin typeface="Times New Roman" pitchFamily="18" charset="0"/>
              <a:ea typeface="+mj-ea"/>
              <a:cs typeface="Times New Roman" pitchFamily="18" charset="0"/>
            </a:endParaRPr>
          </a:p>
        </p:txBody>
      </p:sp>
      <p:pic>
        <p:nvPicPr>
          <p:cNvPr id="57" name="Picture 2" descr="http://sayfalar.bakirkoy.bel.tr/images/hbr_resimler/tn/400_ambalaj.jpg"/>
          <p:cNvPicPr>
            <a:picLocks noChangeAspect="1" noChangeArrowheads="1"/>
          </p:cNvPicPr>
          <p:nvPr/>
        </p:nvPicPr>
        <p:blipFill>
          <a:blip r:embed="rId15" cstate="print"/>
          <a:srcRect/>
          <a:stretch>
            <a:fillRect/>
          </a:stretch>
        </p:blipFill>
        <p:spPr bwMode="auto">
          <a:xfrm>
            <a:off x="7634655" y="0"/>
            <a:ext cx="1375244" cy="1042296"/>
          </a:xfrm>
          <a:prstGeom prst="rect">
            <a:avLst/>
          </a:prstGeom>
          <a:noFill/>
        </p:spPr>
      </p:pic>
      <p:pic>
        <p:nvPicPr>
          <p:cNvPr id="54" name="Picture 5" descr="C:\Users\Nazli\Documents\sunumlaricinfotolar\tuvaletkagidi.jpg"/>
          <p:cNvPicPr>
            <a:picLocks noChangeAspect="1" noChangeArrowheads="1"/>
          </p:cNvPicPr>
          <p:nvPr/>
        </p:nvPicPr>
        <p:blipFill>
          <a:blip r:embed="rId16" cstate="print"/>
          <a:srcRect/>
          <a:stretch>
            <a:fillRect/>
          </a:stretch>
        </p:blipFill>
        <p:spPr bwMode="auto">
          <a:xfrm>
            <a:off x="6110786" y="5132113"/>
            <a:ext cx="764988" cy="1184811"/>
          </a:xfrm>
          <a:prstGeom prst="rect">
            <a:avLst/>
          </a:prstGeom>
          <a:noFill/>
        </p:spPr>
      </p:pic>
      <p:pic>
        <p:nvPicPr>
          <p:cNvPr id="58" name="Picture 7" descr="C:\Users\Nazli\Documents\sunumlaricinfotolar\geridonusmuskagit.jpg"/>
          <p:cNvPicPr>
            <a:picLocks noChangeAspect="1" noChangeArrowheads="1"/>
          </p:cNvPicPr>
          <p:nvPr/>
        </p:nvPicPr>
        <p:blipFill>
          <a:blip r:embed="rId17" cstate="print"/>
          <a:srcRect/>
          <a:stretch>
            <a:fillRect/>
          </a:stretch>
        </p:blipFill>
        <p:spPr bwMode="auto">
          <a:xfrm>
            <a:off x="4776466" y="5128051"/>
            <a:ext cx="1293363" cy="1188873"/>
          </a:xfrm>
          <a:prstGeom prst="rect">
            <a:avLst/>
          </a:prstGeom>
          <a:noFill/>
        </p:spPr>
      </p:pic>
      <p:cxnSp>
        <p:nvCxnSpPr>
          <p:cNvPr id="59" name="11 Düz Ok Bağlayıcısı"/>
          <p:cNvCxnSpPr/>
          <p:nvPr/>
        </p:nvCxnSpPr>
        <p:spPr>
          <a:xfrm flipH="1">
            <a:off x="5702211" y="4667527"/>
            <a:ext cx="189488" cy="4385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11 Düz Ok Bağlayıcısı"/>
          <p:cNvCxnSpPr/>
          <p:nvPr/>
        </p:nvCxnSpPr>
        <p:spPr>
          <a:xfrm>
            <a:off x="5932634" y="4679828"/>
            <a:ext cx="274399" cy="4345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1" name="Dikdörtgen 66"/>
          <p:cNvSpPr/>
          <p:nvPr/>
        </p:nvSpPr>
        <p:spPr>
          <a:xfrm>
            <a:off x="5413551" y="4470647"/>
            <a:ext cx="1038169" cy="276999"/>
          </a:xfrm>
          <a:prstGeom prst="rect">
            <a:avLst/>
          </a:prstGeom>
        </p:spPr>
        <p:txBody>
          <a:bodyPr wrap="none">
            <a:spAutoFit/>
          </a:bodyPr>
          <a:lstStyle/>
          <a:p>
            <a:pPr algn="ctr"/>
            <a:r>
              <a:rPr lang="tr-TR" sz="1200" dirty="0"/>
              <a:t>Selüloz Süreci</a:t>
            </a:r>
          </a:p>
        </p:txBody>
      </p:sp>
      <p:pic>
        <p:nvPicPr>
          <p:cNvPr id="64" name="Picture 5" descr="C:\Users\Nazli\Documents\sunumlaricinfotolar\Recycled-LDPE-Granules-Blue.jpg"/>
          <p:cNvPicPr>
            <a:picLocks noChangeAspect="1" noChangeArrowheads="1"/>
          </p:cNvPicPr>
          <p:nvPr/>
        </p:nvPicPr>
        <p:blipFill>
          <a:blip r:embed="rId18" cstate="print"/>
          <a:srcRect/>
          <a:stretch>
            <a:fillRect/>
          </a:stretch>
        </p:blipFill>
        <p:spPr bwMode="auto">
          <a:xfrm>
            <a:off x="3845835" y="3070149"/>
            <a:ext cx="799076" cy="898509"/>
          </a:xfrm>
          <a:prstGeom prst="rect">
            <a:avLst/>
          </a:prstGeom>
          <a:noFill/>
        </p:spPr>
      </p:pic>
      <p:sp>
        <p:nvSpPr>
          <p:cNvPr id="65" name="Dikdörtgen 61"/>
          <p:cNvSpPr/>
          <p:nvPr/>
        </p:nvSpPr>
        <p:spPr>
          <a:xfrm>
            <a:off x="3733338" y="4060534"/>
            <a:ext cx="1043131" cy="276999"/>
          </a:xfrm>
          <a:prstGeom prst="rect">
            <a:avLst/>
          </a:prstGeom>
        </p:spPr>
        <p:txBody>
          <a:bodyPr wrap="square">
            <a:spAutoFit/>
          </a:bodyPr>
          <a:lstStyle/>
          <a:p>
            <a:pPr algn="ctr"/>
            <a:r>
              <a:rPr lang="tr-TR" sz="1200" dirty="0"/>
              <a:t>Plastik Granül</a:t>
            </a:r>
          </a:p>
        </p:txBody>
      </p:sp>
      <p:sp>
        <p:nvSpPr>
          <p:cNvPr id="66" name="2 Metin kutusu"/>
          <p:cNvSpPr txBox="1"/>
          <p:nvPr/>
        </p:nvSpPr>
        <p:spPr>
          <a:xfrm>
            <a:off x="7062722" y="1206203"/>
            <a:ext cx="1878975" cy="646331"/>
          </a:xfrm>
          <a:prstGeom prst="rect">
            <a:avLst/>
          </a:prstGeom>
          <a:solidFill>
            <a:schemeClr val="bg2"/>
          </a:solidFill>
        </p:spPr>
        <p:txBody>
          <a:bodyPr wrap="square" rtlCol="0">
            <a:spAutoFit/>
          </a:bodyPr>
          <a:lstStyle/>
          <a:p>
            <a:pPr algn="ctr"/>
            <a:r>
              <a:rPr lang="tr-TR" b="1" dirty="0">
                <a:solidFill>
                  <a:srgbClr val="C00000"/>
                </a:solidFill>
                <a:latin typeface="Calibri" pitchFamily="34" charset="0"/>
              </a:rPr>
              <a:t>CAM GERİ DÖNÜŞÜMÜ</a:t>
            </a:r>
          </a:p>
        </p:txBody>
      </p:sp>
    </p:spTree>
    <p:extLst>
      <p:ext uri="{BB962C8B-B14F-4D97-AF65-F5344CB8AC3E}">
        <p14:creationId xmlns:p14="http://schemas.microsoft.com/office/powerpoint/2010/main" val="14164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22 Nisan 2019</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25</a:t>
            </a:fld>
            <a:endParaRPr lang="tr-TR" dirty="0"/>
          </a:p>
        </p:txBody>
      </p:sp>
      <p:sp>
        <p:nvSpPr>
          <p:cNvPr id="6" name="Başlık 1"/>
          <p:cNvSpPr txBox="1">
            <a:spLocks/>
          </p:cNvSpPr>
          <p:nvPr/>
        </p:nvSpPr>
        <p:spPr>
          <a:xfrm>
            <a:off x="175437" y="102038"/>
            <a:ext cx="8787813" cy="590659"/>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a:solidFill>
                  <a:prstClr val="white"/>
                </a:solidFill>
                <a:latin typeface="Times New Roman" pitchFamily="18" charset="0"/>
                <a:cs typeface="Times New Roman" pitchFamily="18" charset="0"/>
              </a:rPr>
              <a:t>SIFIR ATIK PROJESİ - KAZANÇLAR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8" y="2060848"/>
            <a:ext cx="696921"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srcRect/>
          <a:stretch>
            <a:fillRect/>
          </a:stretch>
        </p:blipFill>
        <p:spPr bwMode="auto">
          <a:xfrm>
            <a:off x="936104" y="980728"/>
            <a:ext cx="3491880" cy="5455328"/>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962208" y="980728"/>
            <a:ext cx="3498229" cy="4752528"/>
          </a:xfrm>
          <a:prstGeom prst="rect">
            <a:avLst/>
          </a:prstGeom>
          <a:noFill/>
          <a:ln w="9525">
            <a:noFill/>
            <a:miter lim="800000"/>
            <a:headEnd/>
            <a:tailEnd/>
          </a:ln>
        </p:spPr>
      </p:pic>
    </p:spTree>
    <p:extLst>
      <p:ext uri="{BB962C8B-B14F-4D97-AF65-F5344CB8AC3E}">
        <p14:creationId xmlns:p14="http://schemas.microsoft.com/office/powerpoint/2010/main" val="45542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22 Nisan 2019</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26</a:t>
            </a:fld>
            <a:endParaRPr lang="tr-TR" dirty="0"/>
          </a:p>
        </p:txBody>
      </p:sp>
      <p:sp>
        <p:nvSpPr>
          <p:cNvPr id="6" name="Başlık 1"/>
          <p:cNvSpPr txBox="1">
            <a:spLocks/>
          </p:cNvSpPr>
          <p:nvPr/>
        </p:nvSpPr>
        <p:spPr>
          <a:xfrm>
            <a:off x="175437" y="102038"/>
            <a:ext cx="8787813" cy="590659"/>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a:solidFill>
                  <a:prstClr val="white"/>
                </a:solidFill>
                <a:latin typeface="Times New Roman" pitchFamily="18" charset="0"/>
                <a:cs typeface="Times New Roman" pitchFamily="18" charset="0"/>
              </a:rPr>
              <a:t>SIFIR ATIK PROJESİ - KAZANÇLAR</a:t>
            </a:r>
          </a:p>
        </p:txBody>
      </p:sp>
      <p:pic>
        <p:nvPicPr>
          <p:cNvPr id="4098" name="Picture 2"/>
          <p:cNvPicPr>
            <a:picLocks noChangeAspect="1" noChangeArrowheads="1"/>
          </p:cNvPicPr>
          <p:nvPr/>
        </p:nvPicPr>
        <p:blipFill>
          <a:blip r:embed="rId2" cstate="print"/>
          <a:srcRect/>
          <a:stretch>
            <a:fillRect/>
          </a:stretch>
        </p:blipFill>
        <p:spPr bwMode="auto">
          <a:xfrm>
            <a:off x="251526" y="1052736"/>
            <a:ext cx="3708809" cy="547260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716016" y="1052736"/>
            <a:ext cx="3380376" cy="4680520"/>
          </a:xfrm>
          <a:prstGeom prst="rect">
            <a:avLst/>
          </a:prstGeom>
          <a:noFill/>
          <a:ln w="9525">
            <a:noFill/>
            <a:miter lim="800000"/>
            <a:headEnd/>
            <a:tailEnd/>
          </a:ln>
        </p:spPr>
      </p:pic>
    </p:spTree>
    <p:extLst>
      <p:ext uri="{BB962C8B-B14F-4D97-AF65-F5344CB8AC3E}">
        <p14:creationId xmlns:p14="http://schemas.microsoft.com/office/powerpoint/2010/main" val="45542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AutoShape 4" descr="plastik poÅetler gÃ¶rsel ile ilgili gÃ¶rsel sonucu"/>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4278" name="AutoShape 6" descr="plastik poÅetler gÃ¶rsel ile ilgili gÃ¶rsel sonucu"/>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54280" name="Picture 8" descr="plastik poÅetler gÃ¶rsel ile ilgili gÃ¶rsel sonucu"/>
          <p:cNvPicPr>
            <a:picLocks noChangeAspect="1" noChangeArrowheads="1"/>
          </p:cNvPicPr>
          <p:nvPr/>
        </p:nvPicPr>
        <p:blipFill>
          <a:blip r:embed="rId2" cstate="print"/>
          <a:srcRect/>
          <a:stretch>
            <a:fillRect/>
          </a:stretch>
        </p:blipFill>
        <p:spPr bwMode="auto">
          <a:xfrm>
            <a:off x="6372200" y="4437113"/>
            <a:ext cx="2238672" cy="2232980"/>
          </a:xfrm>
          <a:prstGeom prst="rect">
            <a:avLst/>
          </a:prstGeom>
          <a:noFill/>
        </p:spPr>
      </p:pic>
      <p:sp>
        <p:nvSpPr>
          <p:cNvPr id="10" name="9 Metin kutusu"/>
          <p:cNvSpPr txBox="1"/>
          <p:nvPr/>
        </p:nvSpPr>
        <p:spPr>
          <a:xfrm>
            <a:off x="179519" y="548681"/>
            <a:ext cx="8784975" cy="1631216"/>
          </a:xfrm>
          <a:prstGeom prst="rect">
            <a:avLst/>
          </a:prstGeom>
          <a:noFill/>
        </p:spPr>
        <p:txBody>
          <a:bodyPr wrap="square" rtlCol="0">
            <a:spAutoFit/>
          </a:bodyPr>
          <a:lstStyle/>
          <a:p>
            <a:pPr lvl="0" algn="just" eaLnBrk="0" fontAlgn="base" hangingPunct="0">
              <a:spcBef>
                <a:spcPct val="0"/>
              </a:spcBef>
              <a:spcAft>
                <a:spcPct val="0"/>
              </a:spcAft>
              <a:buFont typeface="Arial" pitchFamily="34" charset="0"/>
              <a:buChar char="•"/>
            </a:pPr>
            <a:r>
              <a:rPr lang="tr-TR" sz="2000" dirty="0">
                <a:latin typeface="Calibri"/>
                <a:ea typeface="Calibri" pitchFamily="34" charset="0"/>
                <a:cs typeface="Times New Roman" pitchFamily="18" charset="0"/>
              </a:rPr>
              <a:t> Denizlere atılan plastikler </a:t>
            </a:r>
            <a:r>
              <a:rPr lang="tr-TR" sz="2000" dirty="0">
                <a:latin typeface="Times New Roman" pitchFamily="18" charset="0"/>
                <a:ea typeface="Calibri" pitchFamily="34" charset="0"/>
                <a:cs typeface="Times New Roman" pitchFamily="18" charset="0"/>
              </a:rPr>
              <a:t>deniz canlıları tarafından t</a:t>
            </a:r>
            <a:r>
              <a:rPr lang="tr-TR" sz="2000" dirty="0">
                <a:ea typeface="Calibri" pitchFamily="34" charset="0"/>
                <a:cs typeface="Times New Roman" pitchFamily="18" charset="0"/>
              </a:rPr>
              <a:t>ü</a:t>
            </a:r>
            <a:r>
              <a:rPr lang="tr-TR" sz="2000" dirty="0">
                <a:latin typeface="Times New Roman" pitchFamily="18" charset="0"/>
                <a:ea typeface="Calibri" pitchFamily="34" charset="0"/>
                <a:cs typeface="Times New Roman" pitchFamily="18" charset="0"/>
              </a:rPr>
              <a:t>ketilmektedir.</a:t>
            </a:r>
          </a:p>
          <a:p>
            <a:pPr lvl="0" algn="just" eaLnBrk="0" fontAlgn="base" hangingPunct="0">
              <a:spcBef>
                <a:spcPct val="0"/>
              </a:spcBef>
              <a:spcAft>
                <a:spcPct val="0"/>
              </a:spcAft>
              <a:buFont typeface="Arial" pitchFamily="34" charset="0"/>
              <a:buChar char="•"/>
            </a:pPr>
            <a:r>
              <a:rPr lang="tr-TR" sz="2000" dirty="0">
                <a:latin typeface="Times New Roman" pitchFamily="18" charset="0"/>
                <a:ea typeface="Calibri" pitchFamily="34" charset="0"/>
                <a:cs typeface="Times New Roman" pitchFamily="18" charset="0"/>
              </a:rPr>
              <a:t>Besin zinciri yoluyla insanlara ulaşmaktadır.</a:t>
            </a:r>
            <a:endParaRPr lang="tr-TR" sz="2000" dirty="0">
              <a:latin typeface="Calibri"/>
              <a:ea typeface="Calibri" pitchFamily="34" charset="0"/>
              <a:cs typeface="Times New Roman" pitchFamily="18" charset="0"/>
            </a:endParaRPr>
          </a:p>
          <a:p>
            <a:pPr lvl="0" algn="just" eaLnBrk="0" fontAlgn="base" hangingPunct="0">
              <a:spcBef>
                <a:spcPct val="0"/>
              </a:spcBef>
              <a:spcAft>
                <a:spcPct val="0"/>
              </a:spcAft>
              <a:buFont typeface="Arial" pitchFamily="34" charset="0"/>
              <a:buChar char="•"/>
            </a:pPr>
            <a:r>
              <a:rPr lang="tr-TR" sz="2000" dirty="0">
                <a:latin typeface="Calibri"/>
                <a:ea typeface="Calibri" pitchFamily="34" charset="0"/>
                <a:cs typeface="Times New Roman" pitchFamily="18" charset="0"/>
              </a:rPr>
              <a:t> Ü</a:t>
            </a:r>
            <a:r>
              <a:rPr lang="tr-TR" sz="2000" dirty="0">
                <a:latin typeface="Times New Roman" pitchFamily="18" charset="0"/>
                <a:ea typeface="Calibri" pitchFamily="34" charset="0"/>
                <a:cs typeface="Times New Roman" pitchFamily="18" charset="0"/>
              </a:rPr>
              <a:t>lkemizde, yılda kişi başı plastik poşet kullanımı 440 adet.</a:t>
            </a:r>
          </a:p>
          <a:p>
            <a:pPr lvl="0" algn="just" eaLnBrk="0" fontAlgn="base" hangingPunct="0">
              <a:spcBef>
                <a:spcPct val="0"/>
              </a:spcBef>
              <a:spcAft>
                <a:spcPct val="0"/>
              </a:spcAft>
              <a:buFont typeface="Arial" pitchFamily="34" charset="0"/>
              <a:buChar char="•"/>
            </a:pPr>
            <a:r>
              <a:rPr lang="tr-TR" sz="2000" dirty="0">
                <a:latin typeface="Times New Roman" pitchFamily="18" charset="0"/>
                <a:ea typeface="Calibri" pitchFamily="34" charset="0"/>
                <a:cs typeface="Times New Roman" pitchFamily="18" charset="0"/>
              </a:rPr>
              <a:t> 2025 yılı hedefi 40 adete düşürmek. </a:t>
            </a:r>
            <a:r>
              <a:rPr lang="tr-TR" sz="2000" dirty="0">
                <a:solidFill>
                  <a:srgbClr val="FF0000"/>
                </a:solidFill>
                <a:latin typeface="Times New Roman" pitchFamily="18" charset="0"/>
                <a:ea typeface="Calibri" pitchFamily="34" charset="0"/>
                <a:cs typeface="Times New Roman" pitchFamily="18" charset="0"/>
              </a:rPr>
              <a:t>(%90 azaltma)</a:t>
            </a:r>
          </a:p>
          <a:p>
            <a:pPr lvl="0" algn="just" eaLnBrk="0" fontAlgn="base" hangingPunct="0">
              <a:spcBef>
                <a:spcPct val="0"/>
              </a:spcBef>
              <a:spcAft>
                <a:spcPct val="0"/>
              </a:spcAft>
              <a:buFont typeface="Arial" pitchFamily="34" charset="0"/>
              <a:buChar char="•"/>
            </a:pPr>
            <a:r>
              <a:rPr lang="tr-TR" sz="2000" dirty="0">
                <a:latin typeface="Times New Roman" pitchFamily="18" charset="0"/>
                <a:ea typeface="Calibri" pitchFamily="34" charset="0"/>
                <a:cs typeface="Times New Roman" pitchFamily="18" charset="0"/>
              </a:rPr>
              <a:t>1 Ocak 2019 itibariyle plastik poşetler </a:t>
            </a:r>
            <a:r>
              <a:rPr lang="tr-TR" sz="2000" dirty="0">
                <a:ea typeface="Calibri" pitchFamily="34" charset="0"/>
                <a:cs typeface="Times New Roman" pitchFamily="18" charset="0"/>
              </a:rPr>
              <a:t>ü</a:t>
            </a:r>
            <a:r>
              <a:rPr lang="tr-TR" sz="2000" dirty="0">
                <a:latin typeface="Times New Roman" pitchFamily="18" charset="0"/>
                <a:ea typeface="Calibri" pitchFamily="34" charset="0"/>
                <a:cs typeface="Times New Roman" pitchFamily="18" charset="0"/>
              </a:rPr>
              <a:t>cretli olacak.</a:t>
            </a:r>
          </a:p>
        </p:txBody>
      </p:sp>
      <p:sp>
        <p:nvSpPr>
          <p:cNvPr id="11" name="Başlık 1"/>
          <p:cNvSpPr txBox="1">
            <a:spLocks/>
          </p:cNvSpPr>
          <p:nvPr/>
        </p:nvSpPr>
        <p:spPr>
          <a:xfrm>
            <a:off x="175437" y="102038"/>
            <a:ext cx="8787813" cy="446643"/>
          </a:xfrm>
          <a:prstGeom prst="rect">
            <a:avLst/>
          </a:prstGeom>
          <a:solidFill>
            <a:srgbClr val="0070C0"/>
          </a:solidFill>
        </p:spPr>
        <p:txBody>
          <a:bodyPr vert="horz" lIns="91440" tIns="45720" rIns="91440" bIns="45720" rtlCol="0" anchor="ctr" anchorCtr="0">
            <a:normAutofit fontScale="90000" lnSpcReduction="10000"/>
          </a:bodyPr>
          <a:lstStyle/>
          <a:p>
            <a:pPr algn="ctr">
              <a:spcBef>
                <a:spcPct val="0"/>
              </a:spcBef>
              <a:defRPr/>
            </a:pPr>
            <a:r>
              <a:rPr lang="tr-TR" sz="2800" b="1" dirty="0">
                <a:solidFill>
                  <a:prstClr val="white"/>
                </a:solidFill>
                <a:latin typeface="Times New Roman" pitchFamily="18" charset="0"/>
                <a:cs typeface="Times New Roman" pitchFamily="18" charset="0"/>
              </a:rPr>
              <a:t>SIFIR ATIK PROJESİ - KAZANÇLAR</a:t>
            </a:r>
          </a:p>
        </p:txBody>
      </p:sp>
      <p:pic>
        <p:nvPicPr>
          <p:cNvPr id="54282" name="Picture 10" descr="Ä°lgili resim"/>
          <p:cNvPicPr>
            <a:picLocks noChangeAspect="1" noChangeArrowheads="1"/>
          </p:cNvPicPr>
          <p:nvPr/>
        </p:nvPicPr>
        <p:blipFill>
          <a:blip r:embed="rId3" cstate="print"/>
          <a:srcRect/>
          <a:stretch>
            <a:fillRect/>
          </a:stretch>
        </p:blipFill>
        <p:spPr bwMode="auto">
          <a:xfrm>
            <a:off x="3347870" y="4556051"/>
            <a:ext cx="2534311" cy="2092925"/>
          </a:xfrm>
          <a:prstGeom prst="rect">
            <a:avLst/>
          </a:prstGeom>
          <a:noFill/>
        </p:spPr>
      </p:pic>
      <p:pic>
        <p:nvPicPr>
          <p:cNvPr id="31746" name="Picture 2" descr="SÄ±fÄ±r AtÄ±k Ãlkede 100 Bin KiÅiye Ä°stihdam SaÄlayacak"/>
          <p:cNvPicPr>
            <a:picLocks noChangeAspect="1" noChangeArrowheads="1"/>
          </p:cNvPicPr>
          <p:nvPr/>
        </p:nvPicPr>
        <p:blipFill>
          <a:blip r:embed="rId4" cstate="print"/>
          <a:srcRect/>
          <a:stretch>
            <a:fillRect/>
          </a:stretch>
        </p:blipFill>
        <p:spPr bwMode="auto">
          <a:xfrm>
            <a:off x="251521" y="4581130"/>
            <a:ext cx="2720883" cy="2080271"/>
          </a:xfrm>
          <a:prstGeom prst="rect">
            <a:avLst/>
          </a:prstGeom>
          <a:noFill/>
        </p:spPr>
      </p:pic>
      <p:sp>
        <p:nvSpPr>
          <p:cNvPr id="12" name="11 Metin kutusu"/>
          <p:cNvSpPr txBox="1"/>
          <p:nvPr/>
        </p:nvSpPr>
        <p:spPr>
          <a:xfrm>
            <a:off x="179512" y="2132856"/>
            <a:ext cx="8424936" cy="707886"/>
          </a:xfrm>
          <a:prstGeom prst="rect">
            <a:avLst/>
          </a:prstGeom>
          <a:noFill/>
        </p:spPr>
        <p:txBody>
          <a:bodyPr wrap="square" rtlCol="0">
            <a:spAutoFit/>
          </a:bodyPr>
          <a:lstStyle/>
          <a:p>
            <a:pPr lvl="0" algn="just" eaLnBrk="0" fontAlgn="base" hangingPunct="0">
              <a:spcBef>
                <a:spcPct val="0"/>
              </a:spcBef>
              <a:spcAft>
                <a:spcPct val="0"/>
              </a:spcAft>
              <a:buFont typeface="Arial" pitchFamily="34" charset="0"/>
              <a:buChar char="•"/>
            </a:pPr>
            <a:r>
              <a:rPr lang="tr-TR" sz="2000" dirty="0">
                <a:latin typeface="Times New Roman" pitchFamily="18" charset="0"/>
                <a:ea typeface="Calibri" pitchFamily="34" charset="0"/>
                <a:cs typeface="Times New Roman" pitchFamily="18" charset="0"/>
              </a:rPr>
              <a:t>Bu azalma ile, </a:t>
            </a:r>
            <a:r>
              <a:rPr lang="tr-TR" sz="2000" dirty="0">
                <a:solidFill>
                  <a:srgbClr val="FF0000"/>
                </a:solidFill>
                <a:latin typeface="Times New Roman" pitchFamily="18" charset="0"/>
                <a:ea typeface="Calibri" pitchFamily="34" charset="0"/>
                <a:cs typeface="Times New Roman" pitchFamily="18" charset="0"/>
              </a:rPr>
              <a:t>1 milyon 250 bin konutun </a:t>
            </a:r>
            <a:r>
              <a:rPr lang="tr-TR" sz="2000" dirty="0">
                <a:latin typeface="Times New Roman" pitchFamily="18" charset="0"/>
                <a:ea typeface="Calibri" pitchFamily="34" charset="0"/>
                <a:cs typeface="Times New Roman" pitchFamily="18" charset="0"/>
              </a:rPr>
              <a:t>kullanımına yetecek miktarda enerji tasarrufu sağlayacaktır.</a:t>
            </a:r>
            <a:endParaRPr lang="tr-TR" sz="2000" dirty="0"/>
          </a:p>
        </p:txBody>
      </p:sp>
      <p:sp>
        <p:nvSpPr>
          <p:cNvPr id="14" name="13 Dikdörtgen"/>
          <p:cNvSpPr/>
          <p:nvPr/>
        </p:nvSpPr>
        <p:spPr>
          <a:xfrm>
            <a:off x="179512" y="2996953"/>
            <a:ext cx="5040560" cy="1477328"/>
          </a:xfrm>
          <a:prstGeom prst="rect">
            <a:avLst/>
          </a:prstGeom>
        </p:spPr>
        <p:txBody>
          <a:bodyPr wrap="square">
            <a:spAutoFit/>
          </a:bodyPr>
          <a:lstStyle/>
          <a:p>
            <a:r>
              <a:rPr lang="tr-TR" dirty="0">
                <a:solidFill>
                  <a:srgbClr val="0000CC"/>
                </a:solidFill>
              </a:rPr>
              <a:t>AYDIN (AA) Sıfır Atık Yönetimi Şube Müdürü</a:t>
            </a:r>
          </a:p>
          <a:p>
            <a:r>
              <a:rPr lang="tr-TR" dirty="0">
                <a:solidFill>
                  <a:srgbClr val="0000CC"/>
                </a:solidFill>
              </a:rPr>
              <a:t>Hülya Çakır: "Sıfır atık uygulamasını tüm ülkeye yaydığımızda </a:t>
            </a:r>
            <a:r>
              <a:rPr lang="tr-TR" b="1" dirty="0">
                <a:solidFill>
                  <a:srgbClr val="FF0000"/>
                </a:solidFill>
              </a:rPr>
              <a:t>100 bin kişiye istihdam </a:t>
            </a:r>
            <a:r>
              <a:rPr lang="tr-TR" dirty="0">
                <a:solidFill>
                  <a:srgbClr val="0000CC"/>
                </a:solidFill>
              </a:rPr>
              <a:t>olanağı sağlanıyor. Bir yılda </a:t>
            </a:r>
            <a:r>
              <a:rPr lang="tr-TR" b="1" dirty="0">
                <a:solidFill>
                  <a:srgbClr val="FF0000"/>
                </a:solidFill>
              </a:rPr>
              <a:t>20 milyarlık bir ekonomik kazanç </a:t>
            </a:r>
            <a:r>
              <a:rPr lang="tr-TR" dirty="0">
                <a:solidFill>
                  <a:srgbClr val="0000CC"/>
                </a:solidFill>
              </a:rPr>
              <a:t>söz konusu.”</a:t>
            </a:r>
          </a:p>
        </p:txBody>
      </p:sp>
      <p:pic>
        <p:nvPicPr>
          <p:cNvPr id="31747" name="Picture 3"/>
          <p:cNvPicPr>
            <a:picLocks noChangeAspect="1" noChangeArrowheads="1"/>
          </p:cNvPicPr>
          <p:nvPr/>
        </p:nvPicPr>
        <p:blipFill>
          <a:blip r:embed="rId5" cstate="print"/>
          <a:srcRect/>
          <a:stretch>
            <a:fillRect/>
          </a:stretch>
        </p:blipFill>
        <p:spPr bwMode="auto">
          <a:xfrm>
            <a:off x="5436101" y="2636912"/>
            <a:ext cx="3520869" cy="1872208"/>
          </a:xfrm>
          <a:prstGeom prst="rect">
            <a:avLst/>
          </a:prstGeom>
          <a:noFill/>
          <a:ln w="9525">
            <a:noFill/>
            <a:miter lim="800000"/>
            <a:headEnd/>
            <a:tailEnd/>
          </a:ln>
        </p:spPr>
      </p:pic>
    </p:spTree>
    <p:extLst>
      <p:ext uri="{BB962C8B-B14F-4D97-AF65-F5344CB8AC3E}">
        <p14:creationId xmlns:p14="http://schemas.microsoft.com/office/powerpoint/2010/main" val="260289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44314E-59FA-D24F-89E9-455891E6C213}"/>
              </a:ext>
            </a:extLst>
          </p:cNvPr>
          <p:cNvGrpSpPr/>
          <p:nvPr/>
        </p:nvGrpSpPr>
        <p:grpSpPr>
          <a:xfrm rot="415487">
            <a:off x="1963731" y="1723367"/>
            <a:ext cx="1621316" cy="2045263"/>
            <a:chOff x="3753961" y="461827"/>
            <a:chExt cx="2483415" cy="2107037"/>
          </a:xfrm>
        </p:grpSpPr>
        <p:sp>
          <p:nvSpPr>
            <p:cNvPr id="3" name="Freeform 2">
              <a:extLst>
                <a:ext uri="{FF2B5EF4-FFF2-40B4-BE49-F238E27FC236}">
                  <a16:creationId xmlns:a16="http://schemas.microsoft.com/office/drawing/2014/main" id="{6A4A3ED6-D1B9-2C46-83D5-F7E529529928}"/>
                </a:ext>
              </a:extLst>
            </p:cNvPr>
            <p:cNvSpPr/>
            <p:nvPr/>
          </p:nvSpPr>
          <p:spPr>
            <a:xfrm rot="7479366">
              <a:off x="3942151" y="273638"/>
              <a:ext cx="2107036" cy="2483414"/>
            </a:xfrm>
            <a:custGeom>
              <a:avLst/>
              <a:gdLst>
                <a:gd name="connsiteX0" fmla="*/ 1020841 w 2107036"/>
                <a:gd name="connsiteY0" fmla="*/ 889197 h 2483414"/>
                <a:gd name="connsiteX1" fmla="*/ 1026120 w 2107036"/>
                <a:gd name="connsiteY1" fmla="*/ 806623 h 2483414"/>
                <a:gd name="connsiteX2" fmla="*/ 1045031 w 2107036"/>
                <a:gd name="connsiteY2" fmla="*/ 688186 h 2483414"/>
                <a:gd name="connsiteX3" fmla="*/ 1061817 w 2107036"/>
                <a:gd name="connsiteY3" fmla="*/ 623944 h 2483414"/>
                <a:gd name="connsiteX4" fmla="*/ 1247953 w 2107036"/>
                <a:gd name="connsiteY4" fmla="*/ 889197 h 2483414"/>
                <a:gd name="connsiteX5" fmla="*/ 502021 w 2107036"/>
                <a:gd name="connsiteY5" fmla="*/ 1858344 h 2483414"/>
                <a:gd name="connsiteX6" fmla="*/ 235584 w 2107036"/>
                <a:gd name="connsiteY6" fmla="*/ 1004122 h 2483414"/>
                <a:gd name="connsiteX7" fmla="*/ 242931 w 2107036"/>
                <a:gd name="connsiteY7" fmla="*/ 889198 h 2483414"/>
                <a:gd name="connsiteX8" fmla="*/ 242931 w 2107036"/>
                <a:gd name="connsiteY8" fmla="*/ 889197 h 2483414"/>
                <a:gd name="connsiteX9" fmla="*/ 0 w 2107036"/>
                <a:gd name="connsiteY9" fmla="*/ 889197 h 2483414"/>
                <a:gd name="connsiteX10" fmla="*/ 623977 w 2107036"/>
                <a:gd name="connsiteY10" fmla="*/ 0 h 2483414"/>
                <a:gd name="connsiteX11" fmla="*/ 691183 w 2107036"/>
                <a:gd name="connsiteY11" fmla="*/ 95771 h 2483414"/>
                <a:gd name="connsiteX12" fmla="*/ 691182 w 2107036"/>
                <a:gd name="connsiteY12" fmla="*/ 95772 h 2483414"/>
                <a:gd name="connsiteX13" fmla="*/ 1061816 w 2107036"/>
                <a:gd name="connsiteY13" fmla="*/ 623944 h 2483414"/>
                <a:gd name="connsiteX14" fmla="*/ 1045030 w 2107036"/>
                <a:gd name="connsiteY14" fmla="*/ 688186 h 2483414"/>
                <a:gd name="connsiteX15" fmla="*/ 1026120 w 2107036"/>
                <a:gd name="connsiteY15" fmla="*/ 806623 h 2483414"/>
                <a:gd name="connsiteX16" fmla="*/ 1020840 w 2107036"/>
                <a:gd name="connsiteY16" fmla="*/ 889196 h 2483414"/>
                <a:gd name="connsiteX17" fmla="*/ 1020840 w 2107036"/>
                <a:gd name="connsiteY17" fmla="*/ 889196 h 2483414"/>
                <a:gd name="connsiteX18" fmla="*/ 1018365 w 2107036"/>
                <a:gd name="connsiteY18" fmla="*/ 927912 h 2483414"/>
                <a:gd name="connsiteX19" fmla="*/ 1284802 w 2107036"/>
                <a:gd name="connsiteY19" fmla="*/ 1782133 h 2483414"/>
                <a:gd name="connsiteX20" fmla="*/ 2106025 w 2107036"/>
                <a:gd name="connsiteY20" fmla="*/ 2368760 h 2483414"/>
                <a:gd name="connsiteX21" fmla="*/ 2107036 w 2107036"/>
                <a:gd name="connsiteY21" fmla="*/ 2368968 h 2483414"/>
                <a:gd name="connsiteX22" fmla="*/ 2016895 w 2107036"/>
                <a:gd name="connsiteY22" fmla="*/ 2410428 h 2483414"/>
                <a:gd name="connsiteX23" fmla="*/ 502021 w 2107036"/>
                <a:gd name="connsiteY23" fmla="*/ 1858344 h 24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07036" h="2483414">
                  <a:moveTo>
                    <a:pt x="1020841" y="889197"/>
                  </a:moveTo>
                  <a:lnTo>
                    <a:pt x="1026120" y="806623"/>
                  </a:lnTo>
                  <a:cubicBezTo>
                    <a:pt x="1030569" y="766619"/>
                    <a:pt x="1036878" y="727091"/>
                    <a:pt x="1045031" y="688186"/>
                  </a:cubicBezTo>
                  <a:lnTo>
                    <a:pt x="1061817" y="623944"/>
                  </a:lnTo>
                  <a:lnTo>
                    <a:pt x="1247953" y="889197"/>
                  </a:lnTo>
                  <a:close/>
                  <a:moveTo>
                    <a:pt x="502021" y="1858344"/>
                  </a:moveTo>
                  <a:cubicBezTo>
                    <a:pt x="317514" y="1591447"/>
                    <a:pt x="230587" y="1289766"/>
                    <a:pt x="235584" y="1004122"/>
                  </a:cubicBezTo>
                  <a:lnTo>
                    <a:pt x="242931" y="889198"/>
                  </a:lnTo>
                  <a:lnTo>
                    <a:pt x="242931" y="889197"/>
                  </a:lnTo>
                  <a:lnTo>
                    <a:pt x="0" y="889197"/>
                  </a:lnTo>
                  <a:lnTo>
                    <a:pt x="623977" y="0"/>
                  </a:lnTo>
                  <a:lnTo>
                    <a:pt x="691183" y="95771"/>
                  </a:lnTo>
                  <a:lnTo>
                    <a:pt x="691182" y="95772"/>
                  </a:lnTo>
                  <a:lnTo>
                    <a:pt x="1061816" y="623944"/>
                  </a:lnTo>
                  <a:lnTo>
                    <a:pt x="1045030" y="688186"/>
                  </a:lnTo>
                  <a:cubicBezTo>
                    <a:pt x="1036877" y="727091"/>
                    <a:pt x="1030568" y="766619"/>
                    <a:pt x="1026120" y="806623"/>
                  </a:cubicBezTo>
                  <a:lnTo>
                    <a:pt x="1020840" y="889196"/>
                  </a:lnTo>
                  <a:lnTo>
                    <a:pt x="1020840" y="889196"/>
                  </a:lnTo>
                  <a:lnTo>
                    <a:pt x="1018365" y="927912"/>
                  </a:lnTo>
                  <a:cubicBezTo>
                    <a:pt x="1013368" y="1213556"/>
                    <a:pt x="1100295" y="1515236"/>
                    <a:pt x="1284802" y="1782133"/>
                  </a:cubicBezTo>
                  <a:cubicBezTo>
                    <a:pt x="1495666" y="2087158"/>
                    <a:pt x="1794056" y="2289003"/>
                    <a:pt x="2106025" y="2368760"/>
                  </a:cubicBezTo>
                  <a:lnTo>
                    <a:pt x="2107036" y="2368968"/>
                  </a:lnTo>
                  <a:lnTo>
                    <a:pt x="2016895" y="2410428"/>
                  </a:lnTo>
                  <a:cubicBezTo>
                    <a:pt x="1508091" y="2609940"/>
                    <a:pt x="871034" y="2392140"/>
                    <a:pt x="502021" y="1858344"/>
                  </a:cubicBezTo>
                  <a:close/>
                </a:path>
              </a:pathLst>
            </a:custGeom>
            <a:solidFill>
              <a:srgbClr val="82D1EC"/>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Freeform 3">
              <a:extLst>
                <a:ext uri="{FF2B5EF4-FFF2-40B4-BE49-F238E27FC236}">
                  <a16:creationId xmlns:a16="http://schemas.microsoft.com/office/drawing/2014/main" id="{30FE9FE9-048B-414A-9CD3-480061401D55}"/>
                </a:ext>
              </a:extLst>
            </p:cNvPr>
            <p:cNvSpPr/>
            <p:nvPr/>
          </p:nvSpPr>
          <p:spPr>
            <a:xfrm rot="7479366">
              <a:off x="3942150" y="273639"/>
              <a:ext cx="2107036" cy="2483414"/>
            </a:xfrm>
            <a:custGeom>
              <a:avLst/>
              <a:gdLst>
                <a:gd name="connsiteX0" fmla="*/ 502021 w 2107036"/>
                <a:gd name="connsiteY0" fmla="*/ 1858344 h 2483414"/>
                <a:gd name="connsiteX1" fmla="*/ 235584 w 2107036"/>
                <a:gd name="connsiteY1" fmla="*/ 1004121 h 2483414"/>
                <a:gd name="connsiteX2" fmla="*/ 242930 w 2107036"/>
                <a:gd name="connsiteY2" fmla="*/ 889198 h 2483414"/>
                <a:gd name="connsiteX3" fmla="*/ 242931 w 2107036"/>
                <a:gd name="connsiteY3" fmla="*/ 889197 h 2483414"/>
                <a:gd name="connsiteX4" fmla="*/ 0 w 2107036"/>
                <a:gd name="connsiteY4" fmla="*/ 889197 h 2483414"/>
                <a:gd name="connsiteX5" fmla="*/ 623977 w 2107036"/>
                <a:gd name="connsiteY5" fmla="*/ 0 h 2483414"/>
                <a:gd name="connsiteX6" fmla="*/ 626262 w 2107036"/>
                <a:gd name="connsiteY6" fmla="*/ 3256 h 2483414"/>
                <a:gd name="connsiteX7" fmla="*/ 624434 w 2107036"/>
                <a:gd name="connsiteY7" fmla="*/ 6201 h 2483414"/>
                <a:gd name="connsiteX8" fmla="*/ 859580 w 2107036"/>
                <a:gd name="connsiteY8" fmla="*/ 1770598 h 2483414"/>
                <a:gd name="connsiteX9" fmla="*/ 2055684 w 2107036"/>
                <a:gd name="connsiteY9" fmla="*/ 2360917 h 2483414"/>
                <a:gd name="connsiteX10" fmla="*/ 2070207 w 2107036"/>
                <a:gd name="connsiteY10" fmla="*/ 2357789 h 2483414"/>
                <a:gd name="connsiteX11" fmla="*/ 2106024 w 2107036"/>
                <a:gd name="connsiteY11" fmla="*/ 2368759 h 2483414"/>
                <a:gd name="connsiteX12" fmla="*/ 2107036 w 2107036"/>
                <a:gd name="connsiteY12" fmla="*/ 2368967 h 2483414"/>
                <a:gd name="connsiteX13" fmla="*/ 2016895 w 2107036"/>
                <a:gd name="connsiteY13" fmla="*/ 2410428 h 2483414"/>
                <a:gd name="connsiteX14" fmla="*/ 502021 w 2107036"/>
                <a:gd name="connsiteY14" fmla="*/ 1858344 h 24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7036" h="2483414">
                  <a:moveTo>
                    <a:pt x="502021" y="1858344"/>
                  </a:moveTo>
                  <a:cubicBezTo>
                    <a:pt x="317514" y="1591447"/>
                    <a:pt x="230587" y="1289766"/>
                    <a:pt x="235584" y="1004121"/>
                  </a:cubicBezTo>
                  <a:lnTo>
                    <a:pt x="242930" y="889198"/>
                  </a:lnTo>
                  <a:lnTo>
                    <a:pt x="242931" y="889197"/>
                  </a:lnTo>
                  <a:lnTo>
                    <a:pt x="0" y="889197"/>
                  </a:lnTo>
                  <a:lnTo>
                    <a:pt x="623977" y="0"/>
                  </a:lnTo>
                  <a:lnTo>
                    <a:pt x="626262" y="3256"/>
                  </a:lnTo>
                  <a:lnTo>
                    <a:pt x="624434" y="6201"/>
                  </a:lnTo>
                  <a:cubicBezTo>
                    <a:pt x="398412" y="453756"/>
                    <a:pt x="575457" y="1383197"/>
                    <a:pt x="859580" y="1770598"/>
                  </a:cubicBezTo>
                  <a:cubicBezTo>
                    <a:pt x="1123409" y="2130328"/>
                    <a:pt x="1645012" y="2420019"/>
                    <a:pt x="2055684" y="2360917"/>
                  </a:cubicBezTo>
                  <a:lnTo>
                    <a:pt x="2070207" y="2357789"/>
                  </a:lnTo>
                  <a:lnTo>
                    <a:pt x="2106024" y="2368759"/>
                  </a:lnTo>
                  <a:lnTo>
                    <a:pt x="2107036" y="2368967"/>
                  </a:lnTo>
                  <a:lnTo>
                    <a:pt x="2016895" y="2410428"/>
                  </a:lnTo>
                  <a:cubicBezTo>
                    <a:pt x="1508091" y="2609940"/>
                    <a:pt x="871033" y="2392140"/>
                    <a:pt x="502021" y="1858344"/>
                  </a:cubicBezTo>
                  <a:close/>
                </a:path>
              </a:pathLst>
            </a:custGeom>
            <a:solidFill>
              <a:srgbClr val="6FC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a:endParaRPr lang="en-US" sz="1013"/>
            </a:p>
          </p:txBody>
        </p:sp>
      </p:grpSp>
      <p:grpSp>
        <p:nvGrpSpPr>
          <p:cNvPr id="11" name="Group 10">
            <a:extLst>
              <a:ext uri="{FF2B5EF4-FFF2-40B4-BE49-F238E27FC236}">
                <a16:creationId xmlns:a16="http://schemas.microsoft.com/office/drawing/2014/main" id="{EFCF98D5-CC60-1D47-BEF2-6A467DABA8D2}"/>
              </a:ext>
            </a:extLst>
          </p:cNvPr>
          <p:cNvGrpSpPr/>
          <p:nvPr/>
        </p:nvGrpSpPr>
        <p:grpSpPr>
          <a:xfrm rot="686984" flipV="1">
            <a:off x="3468344" y="2635385"/>
            <a:ext cx="2002563" cy="2037187"/>
            <a:chOff x="3753961" y="461827"/>
            <a:chExt cx="2483415" cy="2107037"/>
          </a:xfrm>
        </p:grpSpPr>
        <p:sp>
          <p:nvSpPr>
            <p:cNvPr id="12" name="Freeform 11">
              <a:extLst>
                <a:ext uri="{FF2B5EF4-FFF2-40B4-BE49-F238E27FC236}">
                  <a16:creationId xmlns:a16="http://schemas.microsoft.com/office/drawing/2014/main" id="{F9828FAB-974C-8F4A-923E-62E4E9C57564}"/>
                </a:ext>
              </a:extLst>
            </p:cNvPr>
            <p:cNvSpPr/>
            <p:nvPr/>
          </p:nvSpPr>
          <p:spPr>
            <a:xfrm rot="7479366">
              <a:off x="3942151" y="273638"/>
              <a:ext cx="2107036" cy="2483414"/>
            </a:xfrm>
            <a:custGeom>
              <a:avLst/>
              <a:gdLst>
                <a:gd name="connsiteX0" fmla="*/ 1020841 w 2107036"/>
                <a:gd name="connsiteY0" fmla="*/ 889197 h 2483414"/>
                <a:gd name="connsiteX1" fmla="*/ 1026120 w 2107036"/>
                <a:gd name="connsiteY1" fmla="*/ 806623 h 2483414"/>
                <a:gd name="connsiteX2" fmla="*/ 1045031 w 2107036"/>
                <a:gd name="connsiteY2" fmla="*/ 688186 h 2483414"/>
                <a:gd name="connsiteX3" fmla="*/ 1061817 w 2107036"/>
                <a:gd name="connsiteY3" fmla="*/ 623944 h 2483414"/>
                <a:gd name="connsiteX4" fmla="*/ 1247953 w 2107036"/>
                <a:gd name="connsiteY4" fmla="*/ 889197 h 2483414"/>
                <a:gd name="connsiteX5" fmla="*/ 502021 w 2107036"/>
                <a:gd name="connsiteY5" fmla="*/ 1858344 h 2483414"/>
                <a:gd name="connsiteX6" fmla="*/ 235584 w 2107036"/>
                <a:gd name="connsiteY6" fmla="*/ 1004122 h 2483414"/>
                <a:gd name="connsiteX7" fmla="*/ 242931 w 2107036"/>
                <a:gd name="connsiteY7" fmla="*/ 889198 h 2483414"/>
                <a:gd name="connsiteX8" fmla="*/ 242931 w 2107036"/>
                <a:gd name="connsiteY8" fmla="*/ 889197 h 2483414"/>
                <a:gd name="connsiteX9" fmla="*/ 0 w 2107036"/>
                <a:gd name="connsiteY9" fmla="*/ 889197 h 2483414"/>
                <a:gd name="connsiteX10" fmla="*/ 623977 w 2107036"/>
                <a:gd name="connsiteY10" fmla="*/ 0 h 2483414"/>
                <a:gd name="connsiteX11" fmla="*/ 691183 w 2107036"/>
                <a:gd name="connsiteY11" fmla="*/ 95771 h 2483414"/>
                <a:gd name="connsiteX12" fmla="*/ 691182 w 2107036"/>
                <a:gd name="connsiteY12" fmla="*/ 95772 h 2483414"/>
                <a:gd name="connsiteX13" fmla="*/ 1061816 w 2107036"/>
                <a:gd name="connsiteY13" fmla="*/ 623944 h 2483414"/>
                <a:gd name="connsiteX14" fmla="*/ 1045030 w 2107036"/>
                <a:gd name="connsiteY14" fmla="*/ 688186 h 2483414"/>
                <a:gd name="connsiteX15" fmla="*/ 1026120 w 2107036"/>
                <a:gd name="connsiteY15" fmla="*/ 806623 h 2483414"/>
                <a:gd name="connsiteX16" fmla="*/ 1020840 w 2107036"/>
                <a:gd name="connsiteY16" fmla="*/ 889196 h 2483414"/>
                <a:gd name="connsiteX17" fmla="*/ 1020840 w 2107036"/>
                <a:gd name="connsiteY17" fmla="*/ 889196 h 2483414"/>
                <a:gd name="connsiteX18" fmla="*/ 1018365 w 2107036"/>
                <a:gd name="connsiteY18" fmla="*/ 927912 h 2483414"/>
                <a:gd name="connsiteX19" fmla="*/ 1284802 w 2107036"/>
                <a:gd name="connsiteY19" fmla="*/ 1782133 h 2483414"/>
                <a:gd name="connsiteX20" fmla="*/ 2106025 w 2107036"/>
                <a:gd name="connsiteY20" fmla="*/ 2368760 h 2483414"/>
                <a:gd name="connsiteX21" fmla="*/ 2107036 w 2107036"/>
                <a:gd name="connsiteY21" fmla="*/ 2368968 h 2483414"/>
                <a:gd name="connsiteX22" fmla="*/ 2016895 w 2107036"/>
                <a:gd name="connsiteY22" fmla="*/ 2410428 h 2483414"/>
                <a:gd name="connsiteX23" fmla="*/ 502021 w 2107036"/>
                <a:gd name="connsiteY23" fmla="*/ 1858344 h 24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07036" h="2483414">
                  <a:moveTo>
                    <a:pt x="1020841" y="889197"/>
                  </a:moveTo>
                  <a:lnTo>
                    <a:pt x="1026120" y="806623"/>
                  </a:lnTo>
                  <a:cubicBezTo>
                    <a:pt x="1030569" y="766619"/>
                    <a:pt x="1036878" y="727091"/>
                    <a:pt x="1045031" y="688186"/>
                  </a:cubicBezTo>
                  <a:lnTo>
                    <a:pt x="1061817" y="623944"/>
                  </a:lnTo>
                  <a:lnTo>
                    <a:pt x="1247953" y="889197"/>
                  </a:lnTo>
                  <a:close/>
                  <a:moveTo>
                    <a:pt x="502021" y="1858344"/>
                  </a:moveTo>
                  <a:cubicBezTo>
                    <a:pt x="317514" y="1591447"/>
                    <a:pt x="230587" y="1289766"/>
                    <a:pt x="235584" y="1004122"/>
                  </a:cubicBezTo>
                  <a:lnTo>
                    <a:pt x="242931" y="889198"/>
                  </a:lnTo>
                  <a:lnTo>
                    <a:pt x="242931" y="889197"/>
                  </a:lnTo>
                  <a:lnTo>
                    <a:pt x="0" y="889197"/>
                  </a:lnTo>
                  <a:lnTo>
                    <a:pt x="623977" y="0"/>
                  </a:lnTo>
                  <a:lnTo>
                    <a:pt x="691183" y="95771"/>
                  </a:lnTo>
                  <a:lnTo>
                    <a:pt x="691182" y="95772"/>
                  </a:lnTo>
                  <a:lnTo>
                    <a:pt x="1061816" y="623944"/>
                  </a:lnTo>
                  <a:lnTo>
                    <a:pt x="1045030" y="688186"/>
                  </a:lnTo>
                  <a:cubicBezTo>
                    <a:pt x="1036877" y="727091"/>
                    <a:pt x="1030568" y="766619"/>
                    <a:pt x="1026120" y="806623"/>
                  </a:cubicBezTo>
                  <a:lnTo>
                    <a:pt x="1020840" y="889196"/>
                  </a:lnTo>
                  <a:lnTo>
                    <a:pt x="1020840" y="889196"/>
                  </a:lnTo>
                  <a:lnTo>
                    <a:pt x="1018365" y="927912"/>
                  </a:lnTo>
                  <a:cubicBezTo>
                    <a:pt x="1013368" y="1213556"/>
                    <a:pt x="1100295" y="1515236"/>
                    <a:pt x="1284802" y="1782133"/>
                  </a:cubicBezTo>
                  <a:cubicBezTo>
                    <a:pt x="1495666" y="2087158"/>
                    <a:pt x="1794056" y="2289003"/>
                    <a:pt x="2106025" y="2368760"/>
                  </a:cubicBezTo>
                  <a:lnTo>
                    <a:pt x="2107036" y="2368968"/>
                  </a:lnTo>
                  <a:lnTo>
                    <a:pt x="2016895" y="2410428"/>
                  </a:lnTo>
                  <a:cubicBezTo>
                    <a:pt x="1508091" y="2609940"/>
                    <a:pt x="871034" y="2392140"/>
                    <a:pt x="502021" y="1858344"/>
                  </a:cubicBezTo>
                  <a:close/>
                </a:path>
              </a:pathLst>
            </a:cu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8AAA334E-2B06-7C4D-AAAC-9EB9785E69EF}"/>
                </a:ext>
              </a:extLst>
            </p:cNvPr>
            <p:cNvSpPr/>
            <p:nvPr/>
          </p:nvSpPr>
          <p:spPr>
            <a:xfrm rot="7479366">
              <a:off x="3942150" y="273639"/>
              <a:ext cx="2107036" cy="2483414"/>
            </a:xfrm>
            <a:custGeom>
              <a:avLst/>
              <a:gdLst>
                <a:gd name="connsiteX0" fmla="*/ 502021 w 2107036"/>
                <a:gd name="connsiteY0" fmla="*/ 1858344 h 2483414"/>
                <a:gd name="connsiteX1" fmla="*/ 235584 w 2107036"/>
                <a:gd name="connsiteY1" fmla="*/ 1004121 h 2483414"/>
                <a:gd name="connsiteX2" fmla="*/ 242930 w 2107036"/>
                <a:gd name="connsiteY2" fmla="*/ 889198 h 2483414"/>
                <a:gd name="connsiteX3" fmla="*/ 242931 w 2107036"/>
                <a:gd name="connsiteY3" fmla="*/ 889197 h 2483414"/>
                <a:gd name="connsiteX4" fmla="*/ 0 w 2107036"/>
                <a:gd name="connsiteY4" fmla="*/ 889197 h 2483414"/>
                <a:gd name="connsiteX5" fmla="*/ 623977 w 2107036"/>
                <a:gd name="connsiteY5" fmla="*/ 0 h 2483414"/>
                <a:gd name="connsiteX6" fmla="*/ 626262 w 2107036"/>
                <a:gd name="connsiteY6" fmla="*/ 3256 h 2483414"/>
                <a:gd name="connsiteX7" fmla="*/ 624434 w 2107036"/>
                <a:gd name="connsiteY7" fmla="*/ 6201 h 2483414"/>
                <a:gd name="connsiteX8" fmla="*/ 859580 w 2107036"/>
                <a:gd name="connsiteY8" fmla="*/ 1770598 h 2483414"/>
                <a:gd name="connsiteX9" fmla="*/ 2055684 w 2107036"/>
                <a:gd name="connsiteY9" fmla="*/ 2360917 h 2483414"/>
                <a:gd name="connsiteX10" fmla="*/ 2070207 w 2107036"/>
                <a:gd name="connsiteY10" fmla="*/ 2357789 h 2483414"/>
                <a:gd name="connsiteX11" fmla="*/ 2106024 w 2107036"/>
                <a:gd name="connsiteY11" fmla="*/ 2368759 h 2483414"/>
                <a:gd name="connsiteX12" fmla="*/ 2107036 w 2107036"/>
                <a:gd name="connsiteY12" fmla="*/ 2368967 h 2483414"/>
                <a:gd name="connsiteX13" fmla="*/ 2016895 w 2107036"/>
                <a:gd name="connsiteY13" fmla="*/ 2410428 h 2483414"/>
                <a:gd name="connsiteX14" fmla="*/ 502021 w 2107036"/>
                <a:gd name="connsiteY14" fmla="*/ 1858344 h 24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7036" h="2483414">
                  <a:moveTo>
                    <a:pt x="502021" y="1858344"/>
                  </a:moveTo>
                  <a:cubicBezTo>
                    <a:pt x="317514" y="1591447"/>
                    <a:pt x="230587" y="1289766"/>
                    <a:pt x="235584" y="1004121"/>
                  </a:cubicBezTo>
                  <a:lnTo>
                    <a:pt x="242930" y="889198"/>
                  </a:lnTo>
                  <a:lnTo>
                    <a:pt x="242931" y="889197"/>
                  </a:lnTo>
                  <a:lnTo>
                    <a:pt x="0" y="889197"/>
                  </a:lnTo>
                  <a:lnTo>
                    <a:pt x="623977" y="0"/>
                  </a:lnTo>
                  <a:lnTo>
                    <a:pt x="626262" y="3256"/>
                  </a:lnTo>
                  <a:lnTo>
                    <a:pt x="624434" y="6201"/>
                  </a:lnTo>
                  <a:cubicBezTo>
                    <a:pt x="398412" y="453756"/>
                    <a:pt x="575457" y="1383197"/>
                    <a:pt x="859580" y="1770598"/>
                  </a:cubicBezTo>
                  <a:cubicBezTo>
                    <a:pt x="1123409" y="2130328"/>
                    <a:pt x="1645012" y="2420019"/>
                    <a:pt x="2055684" y="2360917"/>
                  </a:cubicBezTo>
                  <a:lnTo>
                    <a:pt x="2070207" y="2357789"/>
                  </a:lnTo>
                  <a:lnTo>
                    <a:pt x="2106024" y="2368759"/>
                  </a:lnTo>
                  <a:lnTo>
                    <a:pt x="2107036" y="2368967"/>
                  </a:lnTo>
                  <a:lnTo>
                    <a:pt x="2016895" y="2410428"/>
                  </a:lnTo>
                  <a:cubicBezTo>
                    <a:pt x="1508091" y="2609940"/>
                    <a:pt x="871033" y="2392140"/>
                    <a:pt x="502021" y="18583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a:endParaRPr lang="en-US" sz="1013"/>
            </a:p>
          </p:txBody>
        </p:sp>
      </p:grpSp>
      <p:sp>
        <p:nvSpPr>
          <p:cNvPr id="39" name="Rectangle 20">
            <a:extLst>
              <a:ext uri="{FF2B5EF4-FFF2-40B4-BE49-F238E27FC236}">
                <a16:creationId xmlns:a16="http://schemas.microsoft.com/office/drawing/2014/main" id="{FE377594-EC9E-D949-9338-6300021C0988}"/>
              </a:ext>
            </a:extLst>
          </p:cNvPr>
          <p:cNvSpPr/>
          <p:nvPr/>
        </p:nvSpPr>
        <p:spPr>
          <a:xfrm rot="20710395">
            <a:off x="1279874" y="2730538"/>
            <a:ext cx="1406689" cy="524939"/>
          </a:xfrm>
          <a:prstGeom prst="rect">
            <a:avLst/>
          </a:prstGeom>
          <a:noFill/>
        </p:spPr>
        <p:txBody>
          <a:bodyPr wrap="square" lIns="32181" tIns="16091" rIns="32181" bIns="16091">
            <a:spAutoFit/>
          </a:bodyPr>
          <a:lstStyle/>
          <a:p>
            <a:pPr algn="ctr" defTabSz="160896">
              <a:defRPr/>
            </a:pPr>
            <a:r>
              <a:rPr lang="tr-TR" sz="1600" dirty="0">
                <a:ln w="0"/>
                <a:solidFill>
                  <a:schemeClr val="accent1"/>
                </a:solidFill>
                <a:effectLst>
                  <a:outerShdw blurRad="38100" dist="25400" dir="5400000" algn="ctr" rotWithShape="0">
                    <a:srgbClr val="6E747A">
                      <a:alpha val="43000"/>
                    </a:srgbClr>
                  </a:outerShdw>
                </a:effectLst>
                <a:latin typeface=".VnArial Narrow" panose="020B7200000000000000" pitchFamily="34" charset="0"/>
              </a:rPr>
              <a:t>~400-440 poşet/kişi</a:t>
            </a:r>
            <a:endParaRPr lang="en-US" sz="1600" dirty="0">
              <a:ln w="0"/>
              <a:solidFill>
                <a:schemeClr val="accent1"/>
              </a:solidFill>
              <a:effectLst>
                <a:outerShdw blurRad="38100" dist="25400" dir="5400000" algn="ctr" rotWithShape="0">
                  <a:srgbClr val="6E747A">
                    <a:alpha val="43000"/>
                  </a:srgbClr>
                </a:outerShdw>
              </a:effectLst>
              <a:latin typeface=".VnArial Narrow" panose="020B7200000000000000" pitchFamily="34" charset="0"/>
            </a:endParaRPr>
          </a:p>
        </p:txBody>
      </p:sp>
      <p:sp>
        <p:nvSpPr>
          <p:cNvPr id="40" name="Rectangle 21">
            <a:extLst>
              <a:ext uri="{FF2B5EF4-FFF2-40B4-BE49-F238E27FC236}">
                <a16:creationId xmlns:a16="http://schemas.microsoft.com/office/drawing/2014/main" id="{0CE0B15A-FDBA-DB4B-8FB9-EBB379ECF3EB}"/>
              </a:ext>
            </a:extLst>
          </p:cNvPr>
          <p:cNvSpPr/>
          <p:nvPr/>
        </p:nvSpPr>
        <p:spPr>
          <a:xfrm rot="1546110">
            <a:off x="2453203" y="2471255"/>
            <a:ext cx="996429" cy="355662"/>
          </a:xfrm>
          <a:prstGeom prst="rect">
            <a:avLst/>
          </a:prstGeom>
          <a:noFill/>
        </p:spPr>
        <p:txBody>
          <a:bodyPr wrap="square" lIns="32181" tIns="16091" rIns="32181" bIns="16091">
            <a:spAutoFit/>
          </a:bodyPr>
          <a:lstStyle/>
          <a:p>
            <a:pPr algn="ctr" defTabSz="160896">
              <a:defRPr/>
            </a:pPr>
            <a:r>
              <a:rPr lang="tr-TR" sz="2100" dirty="0">
                <a:ln w="0"/>
                <a:solidFill>
                  <a:schemeClr val="accent1"/>
                </a:solidFill>
                <a:effectLst>
                  <a:outerShdw blurRad="38100" dist="25400" dir="5400000" algn="ctr" rotWithShape="0">
                    <a:srgbClr val="6E747A">
                      <a:alpha val="43000"/>
                    </a:srgbClr>
                  </a:outerShdw>
                </a:effectLst>
                <a:latin typeface="Broadway" panose="04040905080B02020502" pitchFamily="82" charset="0"/>
              </a:rPr>
              <a:t>2018</a:t>
            </a:r>
            <a:endParaRPr lang="en-US" sz="2100" dirty="0">
              <a:ln w="0"/>
              <a:solidFill>
                <a:schemeClr val="accent1"/>
              </a:solidFill>
              <a:effectLst>
                <a:outerShdw blurRad="38100" dist="25400" dir="5400000" algn="ctr" rotWithShape="0">
                  <a:srgbClr val="6E747A">
                    <a:alpha val="43000"/>
                  </a:srgbClr>
                </a:outerShdw>
              </a:effectLst>
              <a:latin typeface="Broadway" panose="04040905080B02020502" pitchFamily="82" charset="0"/>
            </a:endParaRPr>
          </a:p>
        </p:txBody>
      </p:sp>
      <p:sp>
        <p:nvSpPr>
          <p:cNvPr id="26" name="Rectangle 21">
            <a:extLst>
              <a:ext uri="{FF2B5EF4-FFF2-40B4-BE49-F238E27FC236}">
                <a16:creationId xmlns:a16="http://schemas.microsoft.com/office/drawing/2014/main" id="{0CE0B15A-FDBA-DB4B-8FB9-EBB379ECF3EB}"/>
              </a:ext>
            </a:extLst>
          </p:cNvPr>
          <p:cNvSpPr/>
          <p:nvPr/>
        </p:nvSpPr>
        <p:spPr>
          <a:xfrm rot="20636151">
            <a:off x="4263461" y="3586295"/>
            <a:ext cx="996429" cy="355662"/>
          </a:xfrm>
          <a:prstGeom prst="rect">
            <a:avLst/>
          </a:prstGeom>
          <a:noFill/>
        </p:spPr>
        <p:txBody>
          <a:bodyPr wrap="square" lIns="32181" tIns="16091" rIns="32181" bIns="16091">
            <a:spAutoFit/>
          </a:bodyPr>
          <a:lstStyle/>
          <a:p>
            <a:pPr algn="ctr" defTabSz="160896">
              <a:defRPr/>
            </a:pPr>
            <a:r>
              <a:rPr lang="tr-TR" sz="2100" dirty="0">
                <a:ln w="0"/>
                <a:solidFill>
                  <a:schemeClr val="accent1"/>
                </a:solidFill>
                <a:effectLst>
                  <a:outerShdw blurRad="38100" dist="25400" dir="5400000" algn="ctr" rotWithShape="0">
                    <a:srgbClr val="6E747A">
                      <a:alpha val="43000"/>
                    </a:srgbClr>
                  </a:outerShdw>
                </a:effectLst>
                <a:latin typeface="Broadway" panose="04040905080B02020502" pitchFamily="82" charset="0"/>
              </a:rPr>
              <a:t>2019</a:t>
            </a:r>
            <a:endParaRPr lang="en-US" sz="2100" dirty="0">
              <a:ln w="0"/>
              <a:solidFill>
                <a:schemeClr val="accent1"/>
              </a:solidFill>
              <a:effectLst>
                <a:outerShdw blurRad="38100" dist="25400" dir="5400000" algn="ctr" rotWithShape="0">
                  <a:srgbClr val="6E747A">
                    <a:alpha val="43000"/>
                  </a:srgbClr>
                </a:outerShdw>
              </a:effectLst>
              <a:latin typeface="Broadway" panose="04040905080B02020502" pitchFamily="82" charset="0"/>
            </a:endParaRPr>
          </a:p>
        </p:txBody>
      </p:sp>
      <p:sp>
        <p:nvSpPr>
          <p:cNvPr id="27" name="Rectangle 20">
            <a:extLst>
              <a:ext uri="{FF2B5EF4-FFF2-40B4-BE49-F238E27FC236}">
                <a16:creationId xmlns:a16="http://schemas.microsoft.com/office/drawing/2014/main" id="{FE377594-EC9E-D949-9338-6300021C0988}"/>
              </a:ext>
            </a:extLst>
          </p:cNvPr>
          <p:cNvSpPr/>
          <p:nvPr/>
        </p:nvSpPr>
        <p:spPr>
          <a:xfrm rot="1098820">
            <a:off x="3538982" y="2801383"/>
            <a:ext cx="1220889" cy="463383"/>
          </a:xfrm>
          <a:prstGeom prst="rect">
            <a:avLst/>
          </a:prstGeom>
          <a:noFill/>
        </p:spPr>
        <p:txBody>
          <a:bodyPr wrap="square" lIns="32181" tIns="16091" rIns="32181" bIns="16091">
            <a:spAutoFit/>
          </a:bodyPr>
          <a:lstStyle/>
          <a:p>
            <a:pPr algn="ctr" defTabSz="160896">
              <a:defRPr/>
            </a:pPr>
            <a:r>
              <a:rPr lang="tr-TR" sz="1400" dirty="0">
                <a:ln w="0"/>
                <a:solidFill>
                  <a:schemeClr val="accent1"/>
                </a:solidFill>
                <a:effectLst>
                  <a:outerShdw blurRad="38100" dist="25400" dir="5400000" algn="ctr" rotWithShape="0">
                    <a:srgbClr val="6E747A">
                      <a:alpha val="43000"/>
                    </a:srgbClr>
                  </a:outerShdw>
                </a:effectLst>
                <a:latin typeface=".VnArial Narrow" panose="020B7200000000000000" pitchFamily="34" charset="0"/>
              </a:rPr>
              <a:t>90 poşet/kişi</a:t>
            </a:r>
            <a:endParaRPr lang="en-US" sz="1400" dirty="0">
              <a:ln w="0"/>
              <a:solidFill>
                <a:schemeClr val="accent1"/>
              </a:solidFill>
              <a:effectLst>
                <a:outerShdw blurRad="38100" dist="25400" dir="5400000" algn="ctr" rotWithShape="0">
                  <a:srgbClr val="6E747A">
                    <a:alpha val="43000"/>
                  </a:srgbClr>
                </a:outerShdw>
              </a:effectLst>
              <a:latin typeface=".VnArial Narrow" panose="020B7200000000000000" pitchFamily="34" charset="0"/>
            </a:endParaRPr>
          </a:p>
        </p:txBody>
      </p:sp>
      <p:grpSp>
        <p:nvGrpSpPr>
          <p:cNvPr id="28" name="Group 1">
            <a:extLst>
              <a:ext uri="{FF2B5EF4-FFF2-40B4-BE49-F238E27FC236}">
                <a16:creationId xmlns:a16="http://schemas.microsoft.com/office/drawing/2014/main" id="{9644314E-59FA-D24F-89E9-455891E6C213}"/>
              </a:ext>
            </a:extLst>
          </p:cNvPr>
          <p:cNvGrpSpPr/>
          <p:nvPr/>
        </p:nvGrpSpPr>
        <p:grpSpPr>
          <a:xfrm rot="697759">
            <a:off x="5713920" y="3107908"/>
            <a:ext cx="2317744" cy="2045263"/>
            <a:chOff x="3753961" y="461827"/>
            <a:chExt cx="2483415" cy="2107037"/>
          </a:xfrm>
        </p:grpSpPr>
        <p:sp>
          <p:nvSpPr>
            <p:cNvPr id="29" name="Freeform 2">
              <a:extLst>
                <a:ext uri="{FF2B5EF4-FFF2-40B4-BE49-F238E27FC236}">
                  <a16:creationId xmlns:a16="http://schemas.microsoft.com/office/drawing/2014/main" id="{6A4A3ED6-D1B9-2C46-83D5-F7E529529928}"/>
                </a:ext>
              </a:extLst>
            </p:cNvPr>
            <p:cNvSpPr/>
            <p:nvPr/>
          </p:nvSpPr>
          <p:spPr>
            <a:xfrm rot="7479366">
              <a:off x="3942151" y="273638"/>
              <a:ext cx="2107036" cy="2483414"/>
            </a:xfrm>
            <a:custGeom>
              <a:avLst/>
              <a:gdLst>
                <a:gd name="connsiteX0" fmla="*/ 1020841 w 2107036"/>
                <a:gd name="connsiteY0" fmla="*/ 889197 h 2483414"/>
                <a:gd name="connsiteX1" fmla="*/ 1026120 w 2107036"/>
                <a:gd name="connsiteY1" fmla="*/ 806623 h 2483414"/>
                <a:gd name="connsiteX2" fmla="*/ 1045031 w 2107036"/>
                <a:gd name="connsiteY2" fmla="*/ 688186 h 2483414"/>
                <a:gd name="connsiteX3" fmla="*/ 1061817 w 2107036"/>
                <a:gd name="connsiteY3" fmla="*/ 623944 h 2483414"/>
                <a:gd name="connsiteX4" fmla="*/ 1247953 w 2107036"/>
                <a:gd name="connsiteY4" fmla="*/ 889197 h 2483414"/>
                <a:gd name="connsiteX5" fmla="*/ 502021 w 2107036"/>
                <a:gd name="connsiteY5" fmla="*/ 1858344 h 2483414"/>
                <a:gd name="connsiteX6" fmla="*/ 235584 w 2107036"/>
                <a:gd name="connsiteY6" fmla="*/ 1004122 h 2483414"/>
                <a:gd name="connsiteX7" fmla="*/ 242931 w 2107036"/>
                <a:gd name="connsiteY7" fmla="*/ 889198 h 2483414"/>
                <a:gd name="connsiteX8" fmla="*/ 242931 w 2107036"/>
                <a:gd name="connsiteY8" fmla="*/ 889197 h 2483414"/>
                <a:gd name="connsiteX9" fmla="*/ 0 w 2107036"/>
                <a:gd name="connsiteY9" fmla="*/ 889197 h 2483414"/>
                <a:gd name="connsiteX10" fmla="*/ 623977 w 2107036"/>
                <a:gd name="connsiteY10" fmla="*/ 0 h 2483414"/>
                <a:gd name="connsiteX11" fmla="*/ 691183 w 2107036"/>
                <a:gd name="connsiteY11" fmla="*/ 95771 h 2483414"/>
                <a:gd name="connsiteX12" fmla="*/ 691182 w 2107036"/>
                <a:gd name="connsiteY12" fmla="*/ 95772 h 2483414"/>
                <a:gd name="connsiteX13" fmla="*/ 1061816 w 2107036"/>
                <a:gd name="connsiteY13" fmla="*/ 623944 h 2483414"/>
                <a:gd name="connsiteX14" fmla="*/ 1045030 w 2107036"/>
                <a:gd name="connsiteY14" fmla="*/ 688186 h 2483414"/>
                <a:gd name="connsiteX15" fmla="*/ 1026120 w 2107036"/>
                <a:gd name="connsiteY15" fmla="*/ 806623 h 2483414"/>
                <a:gd name="connsiteX16" fmla="*/ 1020840 w 2107036"/>
                <a:gd name="connsiteY16" fmla="*/ 889196 h 2483414"/>
                <a:gd name="connsiteX17" fmla="*/ 1020840 w 2107036"/>
                <a:gd name="connsiteY17" fmla="*/ 889196 h 2483414"/>
                <a:gd name="connsiteX18" fmla="*/ 1018365 w 2107036"/>
                <a:gd name="connsiteY18" fmla="*/ 927912 h 2483414"/>
                <a:gd name="connsiteX19" fmla="*/ 1284802 w 2107036"/>
                <a:gd name="connsiteY19" fmla="*/ 1782133 h 2483414"/>
                <a:gd name="connsiteX20" fmla="*/ 2106025 w 2107036"/>
                <a:gd name="connsiteY20" fmla="*/ 2368760 h 2483414"/>
                <a:gd name="connsiteX21" fmla="*/ 2107036 w 2107036"/>
                <a:gd name="connsiteY21" fmla="*/ 2368968 h 2483414"/>
                <a:gd name="connsiteX22" fmla="*/ 2016895 w 2107036"/>
                <a:gd name="connsiteY22" fmla="*/ 2410428 h 2483414"/>
                <a:gd name="connsiteX23" fmla="*/ 502021 w 2107036"/>
                <a:gd name="connsiteY23" fmla="*/ 1858344 h 24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07036" h="2483414">
                  <a:moveTo>
                    <a:pt x="1020841" y="889197"/>
                  </a:moveTo>
                  <a:lnTo>
                    <a:pt x="1026120" y="806623"/>
                  </a:lnTo>
                  <a:cubicBezTo>
                    <a:pt x="1030569" y="766619"/>
                    <a:pt x="1036878" y="727091"/>
                    <a:pt x="1045031" y="688186"/>
                  </a:cubicBezTo>
                  <a:lnTo>
                    <a:pt x="1061817" y="623944"/>
                  </a:lnTo>
                  <a:lnTo>
                    <a:pt x="1247953" y="889197"/>
                  </a:lnTo>
                  <a:close/>
                  <a:moveTo>
                    <a:pt x="502021" y="1858344"/>
                  </a:moveTo>
                  <a:cubicBezTo>
                    <a:pt x="317514" y="1591447"/>
                    <a:pt x="230587" y="1289766"/>
                    <a:pt x="235584" y="1004122"/>
                  </a:cubicBezTo>
                  <a:lnTo>
                    <a:pt x="242931" y="889198"/>
                  </a:lnTo>
                  <a:lnTo>
                    <a:pt x="242931" y="889197"/>
                  </a:lnTo>
                  <a:lnTo>
                    <a:pt x="0" y="889197"/>
                  </a:lnTo>
                  <a:lnTo>
                    <a:pt x="623977" y="0"/>
                  </a:lnTo>
                  <a:lnTo>
                    <a:pt x="691183" y="95771"/>
                  </a:lnTo>
                  <a:lnTo>
                    <a:pt x="691182" y="95772"/>
                  </a:lnTo>
                  <a:lnTo>
                    <a:pt x="1061816" y="623944"/>
                  </a:lnTo>
                  <a:lnTo>
                    <a:pt x="1045030" y="688186"/>
                  </a:lnTo>
                  <a:cubicBezTo>
                    <a:pt x="1036877" y="727091"/>
                    <a:pt x="1030568" y="766619"/>
                    <a:pt x="1026120" y="806623"/>
                  </a:cubicBezTo>
                  <a:lnTo>
                    <a:pt x="1020840" y="889196"/>
                  </a:lnTo>
                  <a:lnTo>
                    <a:pt x="1020840" y="889196"/>
                  </a:lnTo>
                  <a:lnTo>
                    <a:pt x="1018365" y="927912"/>
                  </a:lnTo>
                  <a:cubicBezTo>
                    <a:pt x="1013368" y="1213556"/>
                    <a:pt x="1100295" y="1515236"/>
                    <a:pt x="1284802" y="1782133"/>
                  </a:cubicBezTo>
                  <a:cubicBezTo>
                    <a:pt x="1495666" y="2087158"/>
                    <a:pt x="1794056" y="2289003"/>
                    <a:pt x="2106025" y="2368760"/>
                  </a:cubicBezTo>
                  <a:lnTo>
                    <a:pt x="2107036" y="2368968"/>
                  </a:lnTo>
                  <a:lnTo>
                    <a:pt x="2016895" y="2410428"/>
                  </a:lnTo>
                  <a:cubicBezTo>
                    <a:pt x="1508091" y="2609940"/>
                    <a:pt x="871034" y="2392140"/>
                    <a:pt x="502021" y="1858344"/>
                  </a:cubicBezTo>
                  <a:close/>
                </a:path>
              </a:pathLst>
            </a:custGeom>
            <a:solidFill>
              <a:srgbClr val="82D1EC"/>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Freeform 3">
              <a:extLst>
                <a:ext uri="{FF2B5EF4-FFF2-40B4-BE49-F238E27FC236}">
                  <a16:creationId xmlns:a16="http://schemas.microsoft.com/office/drawing/2014/main" id="{30FE9FE9-048B-414A-9CD3-480061401D55}"/>
                </a:ext>
              </a:extLst>
            </p:cNvPr>
            <p:cNvSpPr/>
            <p:nvPr/>
          </p:nvSpPr>
          <p:spPr>
            <a:xfrm rot="7479366">
              <a:off x="3942150" y="273639"/>
              <a:ext cx="2107036" cy="2483414"/>
            </a:xfrm>
            <a:custGeom>
              <a:avLst/>
              <a:gdLst>
                <a:gd name="connsiteX0" fmla="*/ 502021 w 2107036"/>
                <a:gd name="connsiteY0" fmla="*/ 1858344 h 2483414"/>
                <a:gd name="connsiteX1" fmla="*/ 235584 w 2107036"/>
                <a:gd name="connsiteY1" fmla="*/ 1004121 h 2483414"/>
                <a:gd name="connsiteX2" fmla="*/ 242930 w 2107036"/>
                <a:gd name="connsiteY2" fmla="*/ 889198 h 2483414"/>
                <a:gd name="connsiteX3" fmla="*/ 242931 w 2107036"/>
                <a:gd name="connsiteY3" fmla="*/ 889197 h 2483414"/>
                <a:gd name="connsiteX4" fmla="*/ 0 w 2107036"/>
                <a:gd name="connsiteY4" fmla="*/ 889197 h 2483414"/>
                <a:gd name="connsiteX5" fmla="*/ 623977 w 2107036"/>
                <a:gd name="connsiteY5" fmla="*/ 0 h 2483414"/>
                <a:gd name="connsiteX6" fmla="*/ 626262 w 2107036"/>
                <a:gd name="connsiteY6" fmla="*/ 3256 h 2483414"/>
                <a:gd name="connsiteX7" fmla="*/ 624434 w 2107036"/>
                <a:gd name="connsiteY7" fmla="*/ 6201 h 2483414"/>
                <a:gd name="connsiteX8" fmla="*/ 859580 w 2107036"/>
                <a:gd name="connsiteY8" fmla="*/ 1770598 h 2483414"/>
                <a:gd name="connsiteX9" fmla="*/ 2055684 w 2107036"/>
                <a:gd name="connsiteY9" fmla="*/ 2360917 h 2483414"/>
                <a:gd name="connsiteX10" fmla="*/ 2070207 w 2107036"/>
                <a:gd name="connsiteY10" fmla="*/ 2357789 h 2483414"/>
                <a:gd name="connsiteX11" fmla="*/ 2106024 w 2107036"/>
                <a:gd name="connsiteY11" fmla="*/ 2368759 h 2483414"/>
                <a:gd name="connsiteX12" fmla="*/ 2107036 w 2107036"/>
                <a:gd name="connsiteY12" fmla="*/ 2368967 h 2483414"/>
                <a:gd name="connsiteX13" fmla="*/ 2016895 w 2107036"/>
                <a:gd name="connsiteY13" fmla="*/ 2410428 h 2483414"/>
                <a:gd name="connsiteX14" fmla="*/ 502021 w 2107036"/>
                <a:gd name="connsiteY14" fmla="*/ 1858344 h 24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7036" h="2483414">
                  <a:moveTo>
                    <a:pt x="502021" y="1858344"/>
                  </a:moveTo>
                  <a:cubicBezTo>
                    <a:pt x="317514" y="1591447"/>
                    <a:pt x="230587" y="1289766"/>
                    <a:pt x="235584" y="1004121"/>
                  </a:cubicBezTo>
                  <a:lnTo>
                    <a:pt x="242930" y="889198"/>
                  </a:lnTo>
                  <a:lnTo>
                    <a:pt x="242931" y="889197"/>
                  </a:lnTo>
                  <a:lnTo>
                    <a:pt x="0" y="889197"/>
                  </a:lnTo>
                  <a:lnTo>
                    <a:pt x="623977" y="0"/>
                  </a:lnTo>
                  <a:lnTo>
                    <a:pt x="626262" y="3256"/>
                  </a:lnTo>
                  <a:lnTo>
                    <a:pt x="624434" y="6201"/>
                  </a:lnTo>
                  <a:cubicBezTo>
                    <a:pt x="398412" y="453756"/>
                    <a:pt x="575457" y="1383197"/>
                    <a:pt x="859580" y="1770598"/>
                  </a:cubicBezTo>
                  <a:cubicBezTo>
                    <a:pt x="1123409" y="2130328"/>
                    <a:pt x="1645012" y="2420019"/>
                    <a:pt x="2055684" y="2360917"/>
                  </a:cubicBezTo>
                  <a:lnTo>
                    <a:pt x="2070207" y="2357789"/>
                  </a:lnTo>
                  <a:lnTo>
                    <a:pt x="2106024" y="2368759"/>
                  </a:lnTo>
                  <a:lnTo>
                    <a:pt x="2107036" y="2368967"/>
                  </a:lnTo>
                  <a:lnTo>
                    <a:pt x="2016895" y="2410428"/>
                  </a:lnTo>
                  <a:cubicBezTo>
                    <a:pt x="1508091" y="2609940"/>
                    <a:pt x="871033" y="2392140"/>
                    <a:pt x="502021" y="1858344"/>
                  </a:cubicBezTo>
                  <a:close/>
                </a:path>
              </a:pathLst>
            </a:custGeom>
            <a:solidFill>
              <a:srgbClr val="6FC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a:endParaRPr lang="en-US" sz="1013"/>
            </a:p>
          </p:txBody>
        </p:sp>
      </p:grpSp>
      <p:sp>
        <p:nvSpPr>
          <p:cNvPr id="31" name="Rectangle 21">
            <a:extLst>
              <a:ext uri="{FF2B5EF4-FFF2-40B4-BE49-F238E27FC236}">
                <a16:creationId xmlns:a16="http://schemas.microsoft.com/office/drawing/2014/main" id="{0CE0B15A-FDBA-DB4B-8FB9-EBB379ECF3EB}"/>
              </a:ext>
            </a:extLst>
          </p:cNvPr>
          <p:cNvSpPr/>
          <p:nvPr/>
        </p:nvSpPr>
        <p:spPr>
          <a:xfrm rot="1877709">
            <a:off x="6556597" y="3827166"/>
            <a:ext cx="996429" cy="355662"/>
          </a:xfrm>
          <a:prstGeom prst="rect">
            <a:avLst/>
          </a:prstGeom>
          <a:noFill/>
        </p:spPr>
        <p:txBody>
          <a:bodyPr wrap="square" lIns="32181" tIns="16091" rIns="32181" bIns="16091">
            <a:spAutoFit/>
          </a:bodyPr>
          <a:lstStyle/>
          <a:p>
            <a:pPr algn="ctr" defTabSz="160896">
              <a:defRPr/>
            </a:pPr>
            <a:r>
              <a:rPr lang="tr-TR" sz="2100" dirty="0">
                <a:ln w="0"/>
                <a:solidFill>
                  <a:schemeClr val="accent1"/>
                </a:solidFill>
                <a:effectLst>
                  <a:outerShdw blurRad="38100" dist="25400" dir="5400000" algn="ctr" rotWithShape="0">
                    <a:srgbClr val="6E747A">
                      <a:alpha val="43000"/>
                    </a:srgbClr>
                  </a:outerShdw>
                </a:effectLst>
                <a:latin typeface="Broadway" panose="04040905080B02020502" pitchFamily="82" charset="0"/>
              </a:rPr>
              <a:t>2025</a:t>
            </a:r>
            <a:endParaRPr lang="en-US" sz="2100" dirty="0">
              <a:ln w="0"/>
              <a:solidFill>
                <a:schemeClr val="accent1"/>
              </a:solidFill>
              <a:effectLst>
                <a:outerShdw blurRad="38100" dist="25400" dir="5400000" algn="ctr" rotWithShape="0">
                  <a:srgbClr val="6E747A">
                    <a:alpha val="43000"/>
                  </a:srgbClr>
                </a:outerShdw>
              </a:effectLst>
              <a:latin typeface="Broadway" panose="04040905080B02020502" pitchFamily="82" charset="0"/>
            </a:endParaRPr>
          </a:p>
        </p:txBody>
      </p:sp>
      <p:sp>
        <p:nvSpPr>
          <p:cNvPr id="32" name="Rectangle 20">
            <a:extLst>
              <a:ext uri="{FF2B5EF4-FFF2-40B4-BE49-F238E27FC236}">
                <a16:creationId xmlns:a16="http://schemas.microsoft.com/office/drawing/2014/main" id="{FE377594-EC9E-D949-9338-6300021C0988}"/>
              </a:ext>
            </a:extLst>
          </p:cNvPr>
          <p:cNvSpPr/>
          <p:nvPr/>
        </p:nvSpPr>
        <p:spPr>
          <a:xfrm>
            <a:off x="5840103" y="4042285"/>
            <a:ext cx="1214711" cy="1140492"/>
          </a:xfrm>
          <a:prstGeom prst="rect">
            <a:avLst/>
          </a:prstGeom>
          <a:noFill/>
        </p:spPr>
        <p:txBody>
          <a:bodyPr wrap="square" lIns="32181" tIns="16091" rIns="32181" bIns="16091">
            <a:spAutoFit/>
          </a:bodyPr>
          <a:lstStyle/>
          <a:p>
            <a:pPr algn="ctr" defTabSz="160896">
              <a:defRPr/>
            </a:pPr>
            <a:r>
              <a:rPr lang="tr-TR" sz="2400" dirty="0">
                <a:ln w="0"/>
                <a:solidFill>
                  <a:schemeClr val="accent1"/>
                </a:solidFill>
                <a:effectLst>
                  <a:outerShdw blurRad="38100" dist="25400" dir="5400000" algn="ctr" rotWithShape="0">
                    <a:srgbClr val="6E747A">
                      <a:alpha val="43000"/>
                    </a:srgbClr>
                  </a:outerShdw>
                </a:effectLst>
                <a:latin typeface=".VnArial Narrow" panose="020B7200000000000000" pitchFamily="34" charset="0"/>
              </a:rPr>
              <a:t>40 poşet/kişi</a:t>
            </a:r>
            <a:endParaRPr lang="en-US" sz="2400" dirty="0">
              <a:ln w="0"/>
              <a:solidFill>
                <a:schemeClr val="accent1"/>
              </a:solidFill>
              <a:effectLst>
                <a:outerShdw blurRad="38100" dist="25400" dir="5400000" algn="ctr" rotWithShape="0">
                  <a:srgbClr val="6E747A">
                    <a:alpha val="43000"/>
                  </a:srgbClr>
                </a:outerShdw>
              </a:effectLst>
              <a:latin typeface=".VnArial Narrow" panose="020B7200000000000000" pitchFamily="34" charset="0"/>
            </a:endParaRPr>
          </a:p>
        </p:txBody>
      </p:sp>
      <p:sp>
        <p:nvSpPr>
          <p:cNvPr id="18" name="TextBox 69">
            <a:extLst>
              <a:ext uri="{FF2B5EF4-FFF2-40B4-BE49-F238E27FC236}">
                <a16:creationId xmlns:a16="http://schemas.microsoft.com/office/drawing/2014/main" id="{AC17817C-AF36-4468-94FC-44DCFF825290}"/>
              </a:ext>
            </a:extLst>
          </p:cNvPr>
          <p:cNvSpPr txBox="1"/>
          <p:nvPr/>
        </p:nvSpPr>
        <p:spPr>
          <a:xfrm>
            <a:off x="2123430" y="423196"/>
            <a:ext cx="4707553" cy="1200329"/>
          </a:xfrm>
          <a:prstGeom prst="rect">
            <a:avLst/>
          </a:prstGeom>
          <a:noFill/>
        </p:spPr>
        <p:txBody>
          <a:bodyPr wrap="square" rtlCol="0">
            <a:spAutoFit/>
          </a:bodyPr>
          <a:lstStyle>
            <a:defPPr>
              <a:defRPr lang="tr-TR"/>
            </a:defPPr>
            <a:lvl1pPr algn="ctr">
              <a:defRPr b="1">
                <a:solidFill>
                  <a:srgbClr val="00B0F0"/>
                </a:solidFill>
                <a:latin typeface="Calibri Light" panose="020F0302020204030204" pitchFamily="34" charset="0"/>
                <a:cs typeface="Arial" panose="020B0604020202020204" pitchFamily="34" charset="0"/>
              </a:defRPr>
            </a:lvl1pPr>
          </a:lstStyle>
          <a:p>
            <a:r>
              <a:rPr lang="tr-TR" sz="3600" dirty="0"/>
              <a:t>Plastik Poşetlerin Ücretlendirilmesi</a:t>
            </a:r>
          </a:p>
        </p:txBody>
      </p:sp>
      <p:sp>
        <p:nvSpPr>
          <p:cNvPr id="21" name="Rectangle 31">
            <a:extLst>
              <a:ext uri="{FF2B5EF4-FFF2-40B4-BE49-F238E27FC236}">
                <a16:creationId xmlns:a16="http://schemas.microsoft.com/office/drawing/2014/main" id="{EC22C57E-D141-425E-9DE2-D18AF6B76CCA}"/>
              </a:ext>
            </a:extLst>
          </p:cNvPr>
          <p:cNvSpPr/>
          <p:nvPr/>
        </p:nvSpPr>
        <p:spPr>
          <a:xfrm>
            <a:off x="972323" y="4386368"/>
            <a:ext cx="2767652" cy="1853607"/>
          </a:xfrm>
          <a:prstGeom prst="rect">
            <a:avLst/>
          </a:prstGeom>
          <a:gradFill flip="none" rotWithShape="1">
            <a:gsLst>
              <a:gs pos="79000">
                <a:schemeClr val="accent3">
                  <a:lumMod val="5000"/>
                  <a:lumOff val="95000"/>
                </a:schemeClr>
              </a:gs>
              <a:gs pos="100000">
                <a:schemeClr val="bg1">
                  <a:lumMod val="85000"/>
                </a:schemeClr>
              </a:gs>
            </a:gsLst>
            <a:lin ang="5400000" scaled="1"/>
            <a:tileRect/>
          </a:gradFill>
          <a:ln>
            <a:noFill/>
          </a:ln>
          <a:effectLst>
            <a:outerShdw blurRad="152400" dist="317500" dir="5400000" sx="90000" sy="-19000" rotWithShape="0">
              <a:prstClr val="black">
                <a:alpha val="15000"/>
              </a:prstClr>
            </a:outerShdw>
          </a:effectLst>
          <a:scene3d>
            <a:camera prst="perspectiveRelaxedModerately">
              <a:rot lat="17400000" lon="0" rev="0"/>
            </a:camera>
            <a:lightRig rig="threePt" dir="t">
              <a:rot lat="0" lon="0" rev="1200000"/>
            </a:lightRig>
          </a:scene3d>
          <a:sp3d extrusionH="508000" prstMaterial="matte">
            <a:bevelB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22" name="Silindir 21"/>
          <p:cNvSpPr/>
          <p:nvPr/>
        </p:nvSpPr>
        <p:spPr>
          <a:xfrm>
            <a:off x="1757300" y="3764127"/>
            <a:ext cx="1197699" cy="1851351"/>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tr-TR" sz="760"/>
          </a:p>
        </p:txBody>
      </p:sp>
      <p:sp>
        <p:nvSpPr>
          <p:cNvPr id="23" name="Metin kutusu 22"/>
          <p:cNvSpPr txBox="1"/>
          <p:nvPr/>
        </p:nvSpPr>
        <p:spPr>
          <a:xfrm>
            <a:off x="1625001" y="4072879"/>
            <a:ext cx="1409984" cy="1061829"/>
          </a:xfrm>
          <a:prstGeom prst="rect">
            <a:avLst/>
          </a:prstGeom>
          <a:noFill/>
        </p:spPr>
        <p:txBody>
          <a:bodyPr wrap="square" rtlCol="0">
            <a:spAutoFit/>
          </a:bodyPr>
          <a:lstStyle/>
          <a:p>
            <a:pPr algn="ctr"/>
            <a:r>
              <a:rPr lang="tr-TR" b="1" dirty="0">
                <a:solidFill>
                  <a:srgbClr val="FF0000"/>
                </a:solidFill>
                <a:latin typeface="+mj-lt"/>
              </a:rPr>
              <a:t>30-35</a:t>
            </a:r>
            <a:r>
              <a:rPr lang="tr-TR" sz="1500" dirty="0">
                <a:solidFill>
                  <a:schemeClr val="bg2">
                    <a:lumMod val="25000"/>
                  </a:schemeClr>
                </a:solidFill>
                <a:latin typeface="+mj-lt"/>
              </a:rPr>
              <a:t> </a:t>
            </a:r>
          </a:p>
          <a:p>
            <a:pPr algn="ctr"/>
            <a:r>
              <a:rPr lang="tr-TR" sz="1500" dirty="0">
                <a:solidFill>
                  <a:schemeClr val="bg2">
                    <a:lumMod val="25000"/>
                  </a:schemeClr>
                </a:solidFill>
                <a:latin typeface="+mj-lt"/>
              </a:rPr>
              <a:t>Milyar Plastik Poşet Üretimi (Yıllık)</a:t>
            </a:r>
          </a:p>
        </p:txBody>
      </p:sp>
    </p:spTree>
    <p:extLst>
      <p:ext uri="{BB962C8B-B14F-4D97-AF65-F5344CB8AC3E}">
        <p14:creationId xmlns:p14="http://schemas.microsoft.com/office/powerpoint/2010/main" val="39347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2000"/>
                                        <p:tgtEl>
                                          <p:spTgt spid="23"/>
                                        </p:tgtEl>
                                      </p:cBhvr>
                                    </p:animEffect>
                                  </p:childTnLst>
                                </p:cTn>
                              </p:par>
                            </p:childTnLst>
                          </p:cTn>
                        </p:par>
                        <p:par>
                          <p:cTn id="12" fill="hold">
                            <p:stCondLst>
                              <p:cond delay="4000"/>
                            </p:stCondLst>
                            <p:childTnLst>
                              <p:par>
                                <p:cTn id="13" presetID="18" presetClass="entr" presetSubtype="3"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upRight)">
                                      <p:cBhvr>
                                        <p:cTn id="15" dur="1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5500"/>
                            </p:stCondLst>
                            <p:childTnLst>
                              <p:par>
                                <p:cTn id="21" presetID="22" presetClass="entr" presetSubtype="8"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par>
                          <p:cTn id="24" fill="hold">
                            <p:stCondLst>
                              <p:cond delay="6000"/>
                            </p:stCondLst>
                            <p:childTnLst>
                              <p:par>
                                <p:cTn id="25" presetID="18" presetClass="entr" presetSubtype="3" fill="hold" nodeType="afterEffect">
                                  <p:stCondLst>
                                    <p:cond delay="3000"/>
                                  </p:stCondLst>
                                  <p:childTnLst>
                                    <p:set>
                                      <p:cBhvr>
                                        <p:cTn id="26" dur="1" fill="hold">
                                          <p:stCondLst>
                                            <p:cond delay="0"/>
                                          </p:stCondLst>
                                        </p:cTn>
                                        <p:tgtEl>
                                          <p:spTgt spid="11"/>
                                        </p:tgtEl>
                                        <p:attrNameLst>
                                          <p:attrName>style.visibility</p:attrName>
                                        </p:attrNameLst>
                                      </p:cBhvr>
                                      <p:to>
                                        <p:strVal val="visible"/>
                                      </p:to>
                                    </p:set>
                                    <p:animEffect transition="in" filter="strips(upRight)">
                                      <p:cBhvr>
                                        <p:cTn id="27" dur="1000"/>
                                        <p:tgtEl>
                                          <p:spTgt spid="11"/>
                                        </p:tgtEl>
                                      </p:cBhvr>
                                    </p:animEffect>
                                  </p:childTnLst>
                                </p:cTn>
                              </p:par>
                            </p:childTnLst>
                          </p:cTn>
                        </p:par>
                        <p:par>
                          <p:cTn id="28" fill="hold">
                            <p:stCondLst>
                              <p:cond delay="100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105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11000"/>
                            </p:stCondLst>
                            <p:childTnLst>
                              <p:par>
                                <p:cTn id="37" presetID="18" presetClass="entr" presetSubtype="3"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animEffect transition="in" filter="strips(upRight)">
                                      <p:cBhvr>
                                        <p:cTn id="39" dur="1000"/>
                                        <p:tgtEl>
                                          <p:spTgt spid="28"/>
                                        </p:tgtEl>
                                      </p:cBhvr>
                                    </p:animEffect>
                                  </p:childTnLst>
                                </p:cTn>
                              </p:par>
                            </p:childTnLst>
                          </p:cTn>
                        </p:par>
                        <p:par>
                          <p:cTn id="40" fill="hold">
                            <p:stCondLst>
                              <p:cond delay="135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par>
                          <p:cTn id="44" fill="hold">
                            <p:stCondLst>
                              <p:cond delay="14000"/>
                            </p:stCondLst>
                            <p:childTnLst>
                              <p:par>
                                <p:cTn id="45" presetID="2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6" grpId="0"/>
      <p:bldP spid="27" grpId="0"/>
      <p:bldP spid="31" grpId="0"/>
      <p:bldP spid="32" grpId="0"/>
      <p:bldP spid="2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k 3"/>
          <p:cNvGraphicFramePr>
            <a:graphicFrameLocks/>
          </p:cNvGraphicFramePr>
          <p:nvPr>
            <p:extLst/>
          </p:nvPr>
        </p:nvGraphicFramePr>
        <p:xfrm>
          <a:off x="1277640" y="2952682"/>
          <a:ext cx="5567839" cy="2287529"/>
        </p:xfrm>
        <a:graphic>
          <a:graphicData uri="http://schemas.openxmlformats.org/drawingml/2006/chart">
            <c:chart xmlns:c="http://schemas.openxmlformats.org/drawingml/2006/chart" xmlns:r="http://schemas.openxmlformats.org/officeDocument/2006/relationships" r:id="rId2"/>
          </a:graphicData>
        </a:graphic>
      </p:graphicFrame>
      <p:sp>
        <p:nvSpPr>
          <p:cNvPr id="8" name="Silindir 7"/>
          <p:cNvSpPr/>
          <p:nvPr/>
        </p:nvSpPr>
        <p:spPr>
          <a:xfrm>
            <a:off x="3477154" y="2539605"/>
            <a:ext cx="1001967" cy="1922732"/>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gradFill>
              <a:gsLst>
                <a:gs pos="85000">
                  <a:srgbClr val="BFD8F0"/>
                </a:gs>
                <a:gs pos="71000">
                  <a:schemeClr val="accent1">
                    <a:lumMod val="5000"/>
                    <a:lumOff val="95000"/>
                  </a:schemeClr>
                </a:gs>
                <a:gs pos="17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tr-TR" sz="760"/>
          </a:p>
        </p:txBody>
      </p:sp>
      <p:sp>
        <p:nvSpPr>
          <p:cNvPr id="9" name="Silindir 8"/>
          <p:cNvSpPr/>
          <p:nvPr/>
        </p:nvSpPr>
        <p:spPr>
          <a:xfrm>
            <a:off x="4876974" y="2634051"/>
            <a:ext cx="878537" cy="836580"/>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gradFill>
              <a:gsLst>
                <a:gs pos="85000">
                  <a:srgbClr val="BFD8F0"/>
                </a:gs>
                <a:gs pos="71000">
                  <a:schemeClr val="accent1">
                    <a:lumMod val="5000"/>
                    <a:lumOff val="95000"/>
                  </a:schemeClr>
                </a:gs>
                <a:gs pos="17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tr-TR" sz="760"/>
          </a:p>
        </p:txBody>
      </p:sp>
      <p:sp>
        <p:nvSpPr>
          <p:cNvPr id="10" name="Metin kutusu 9"/>
          <p:cNvSpPr txBox="1"/>
          <p:nvPr/>
        </p:nvSpPr>
        <p:spPr>
          <a:xfrm>
            <a:off x="3580299" y="2967226"/>
            <a:ext cx="748759" cy="249225"/>
          </a:xfrm>
          <a:prstGeom prst="rect">
            <a:avLst/>
          </a:prstGeom>
          <a:noFill/>
        </p:spPr>
        <p:txBody>
          <a:bodyPr wrap="square" rtlCol="0">
            <a:prstTxWarp prst="textTriangleInverted">
              <a:avLst/>
            </a:prstTxWarp>
            <a:spAutoFit/>
          </a:bodyPr>
          <a:lstStyle/>
          <a:p>
            <a:r>
              <a:rPr lang="tr-TR" sz="1013" dirty="0"/>
              <a:t>% 60</a:t>
            </a:r>
          </a:p>
        </p:txBody>
      </p:sp>
      <p:sp>
        <p:nvSpPr>
          <p:cNvPr id="11" name="Metin kutusu 10"/>
          <p:cNvSpPr txBox="1"/>
          <p:nvPr/>
        </p:nvSpPr>
        <p:spPr>
          <a:xfrm>
            <a:off x="5077580" y="2986634"/>
            <a:ext cx="477327" cy="249225"/>
          </a:xfrm>
          <a:prstGeom prst="rect">
            <a:avLst/>
          </a:prstGeom>
          <a:noFill/>
        </p:spPr>
        <p:txBody>
          <a:bodyPr wrap="square" numCol="1" rtlCol="0">
            <a:prstTxWarp prst="textTriangleInverted">
              <a:avLst/>
            </a:prstTxWarp>
            <a:spAutoFit/>
          </a:bodyPr>
          <a:lstStyle>
            <a:defPPr>
              <a:defRPr lang="en-US"/>
            </a:defPPr>
            <a:lvl1pPr>
              <a:defRPr sz="2000"/>
            </a:lvl1pPr>
          </a:lstStyle>
          <a:p>
            <a:r>
              <a:rPr lang="tr-TR" sz="844" dirty="0"/>
              <a:t>% 35</a:t>
            </a:r>
          </a:p>
        </p:txBody>
      </p:sp>
      <p:cxnSp>
        <p:nvCxnSpPr>
          <p:cNvPr id="13" name="Dirsek Bağlayıcısı 12"/>
          <p:cNvCxnSpPr/>
          <p:nvPr/>
        </p:nvCxnSpPr>
        <p:spPr>
          <a:xfrm>
            <a:off x="1965497" y="2296666"/>
            <a:ext cx="2026553" cy="382331"/>
          </a:xfrm>
          <a:prstGeom prst="bentConnector3">
            <a:avLst>
              <a:gd name="adj1" fmla="val 100509"/>
            </a:avLst>
          </a:prstGeom>
          <a:ln>
            <a:tailEnd type="oval"/>
          </a:ln>
        </p:spPr>
        <p:style>
          <a:lnRef idx="1">
            <a:schemeClr val="dk1"/>
          </a:lnRef>
          <a:fillRef idx="0">
            <a:schemeClr val="dk1"/>
          </a:fillRef>
          <a:effectRef idx="0">
            <a:schemeClr val="dk1"/>
          </a:effectRef>
          <a:fontRef idx="minor">
            <a:schemeClr val="tx1"/>
          </a:fontRef>
        </p:style>
      </p:cxnSp>
      <p:sp>
        <p:nvSpPr>
          <p:cNvPr id="14" name="Metin kutusu 13"/>
          <p:cNvSpPr txBox="1"/>
          <p:nvPr/>
        </p:nvSpPr>
        <p:spPr>
          <a:xfrm>
            <a:off x="1994841" y="2019670"/>
            <a:ext cx="2484276" cy="600421"/>
          </a:xfrm>
          <a:prstGeom prst="rect">
            <a:avLst/>
          </a:prstGeom>
          <a:noFill/>
        </p:spPr>
        <p:txBody>
          <a:bodyPr wrap="square" rtlCol="0">
            <a:spAutoFit/>
          </a:bodyPr>
          <a:lstStyle/>
          <a:p>
            <a:r>
              <a:rPr lang="tr-TR" sz="1651" dirty="0">
                <a:solidFill>
                  <a:schemeClr val="bg2">
                    <a:lumMod val="25000"/>
                  </a:schemeClr>
                </a:solidFill>
                <a:latin typeface="+mj-lt"/>
              </a:rPr>
              <a:t>2030 Geri Dönüşüm Hedefi</a:t>
            </a:r>
          </a:p>
        </p:txBody>
      </p:sp>
      <p:cxnSp>
        <p:nvCxnSpPr>
          <p:cNvPr id="19" name="Dirsek Bağlayıcısı 18"/>
          <p:cNvCxnSpPr/>
          <p:nvPr/>
        </p:nvCxnSpPr>
        <p:spPr>
          <a:xfrm rot="10800000" flipV="1">
            <a:off x="5316242" y="2296667"/>
            <a:ext cx="1686031" cy="490640"/>
          </a:xfrm>
          <a:prstGeom prst="bentConnector3">
            <a:avLst>
              <a:gd name="adj1" fmla="val 98889"/>
            </a:avLst>
          </a:prstGeom>
          <a:ln>
            <a:tailEnd type="oval"/>
          </a:ln>
        </p:spPr>
        <p:style>
          <a:lnRef idx="1">
            <a:schemeClr val="dk1"/>
          </a:lnRef>
          <a:fillRef idx="0">
            <a:schemeClr val="dk1"/>
          </a:fillRef>
          <a:effectRef idx="0">
            <a:schemeClr val="dk1"/>
          </a:effectRef>
          <a:fontRef idx="minor">
            <a:schemeClr val="tx1"/>
          </a:fontRef>
        </p:style>
      </p:cxnSp>
      <p:sp>
        <p:nvSpPr>
          <p:cNvPr id="20" name="Metin kutusu 19"/>
          <p:cNvSpPr txBox="1"/>
          <p:nvPr/>
        </p:nvSpPr>
        <p:spPr>
          <a:xfrm>
            <a:off x="5301304" y="2050671"/>
            <a:ext cx="2631167" cy="346377"/>
          </a:xfrm>
          <a:prstGeom prst="rect">
            <a:avLst/>
          </a:prstGeom>
          <a:noFill/>
        </p:spPr>
        <p:txBody>
          <a:bodyPr wrap="square" rtlCol="0">
            <a:spAutoFit/>
          </a:bodyPr>
          <a:lstStyle/>
          <a:p>
            <a:r>
              <a:rPr lang="tr-TR" sz="1651" dirty="0">
                <a:solidFill>
                  <a:schemeClr val="bg2">
                    <a:lumMod val="25000"/>
                  </a:schemeClr>
                </a:solidFill>
                <a:latin typeface="+mj-lt"/>
              </a:rPr>
              <a:t>2023 Geri Dönüşüm Hedefi</a:t>
            </a:r>
          </a:p>
        </p:txBody>
      </p:sp>
      <p:sp>
        <p:nvSpPr>
          <p:cNvPr id="15" name="Metin kutusu 14"/>
          <p:cNvSpPr txBox="1"/>
          <p:nvPr/>
        </p:nvSpPr>
        <p:spPr>
          <a:xfrm>
            <a:off x="5301303" y="1759940"/>
            <a:ext cx="2550127" cy="307777"/>
          </a:xfrm>
          <a:prstGeom prst="rect">
            <a:avLst/>
          </a:prstGeom>
          <a:noFill/>
        </p:spPr>
        <p:txBody>
          <a:bodyPr wrap="square" rtlCol="0">
            <a:spAutoFit/>
          </a:bodyPr>
          <a:lstStyle/>
          <a:p>
            <a:r>
              <a:rPr lang="tr-TR" sz="1400" dirty="0">
                <a:solidFill>
                  <a:schemeClr val="accent1">
                    <a:lumMod val="75000"/>
                  </a:schemeClr>
                </a:solidFill>
                <a:latin typeface="+mj-lt"/>
              </a:rPr>
              <a:t> Global Ölçekte İlk 20’Ye Girmek</a:t>
            </a:r>
          </a:p>
        </p:txBody>
      </p:sp>
      <p:sp>
        <p:nvSpPr>
          <p:cNvPr id="16" name="Metin kutusu 15"/>
          <p:cNvSpPr txBox="1"/>
          <p:nvPr/>
        </p:nvSpPr>
        <p:spPr>
          <a:xfrm>
            <a:off x="1921398" y="1813800"/>
            <a:ext cx="2631167" cy="254044"/>
          </a:xfrm>
          <a:prstGeom prst="rect">
            <a:avLst/>
          </a:prstGeom>
          <a:noFill/>
        </p:spPr>
        <p:txBody>
          <a:bodyPr wrap="square" rtlCol="0">
            <a:spAutoFit/>
          </a:bodyPr>
          <a:lstStyle/>
          <a:p>
            <a:r>
              <a:rPr lang="tr-TR" sz="1051" dirty="0">
                <a:solidFill>
                  <a:schemeClr val="accent1">
                    <a:lumMod val="75000"/>
                  </a:schemeClr>
                </a:solidFill>
                <a:latin typeface="+mj-lt"/>
              </a:rPr>
              <a:t> Global Ölçekte İlk 5’e Girmek</a:t>
            </a:r>
          </a:p>
        </p:txBody>
      </p:sp>
      <p:sp>
        <p:nvSpPr>
          <p:cNvPr id="2" name="Metin kutusu 1"/>
          <p:cNvSpPr txBox="1"/>
          <p:nvPr/>
        </p:nvSpPr>
        <p:spPr>
          <a:xfrm>
            <a:off x="1965496" y="489106"/>
            <a:ext cx="5660463" cy="523220"/>
          </a:xfrm>
          <a:prstGeom prst="rect">
            <a:avLst/>
          </a:prstGeom>
          <a:noFill/>
        </p:spPr>
        <p:txBody>
          <a:bodyPr wrap="square" rtlCol="0">
            <a:spAutoFit/>
          </a:bodyPr>
          <a:lstStyle/>
          <a:p>
            <a:r>
              <a:rPr lang="tr-TR" sz="2800" dirty="0">
                <a:latin typeface="Times New Roman" panose="02020603050405020304" pitchFamily="18" charset="0"/>
                <a:cs typeface="Times New Roman" panose="02020603050405020304" pitchFamily="18" charset="0"/>
              </a:rPr>
              <a:t>ÜLKEMİZDE GERİ DÖNÜŞÜM…</a:t>
            </a:r>
          </a:p>
        </p:txBody>
      </p:sp>
      <p:sp>
        <p:nvSpPr>
          <p:cNvPr id="17" name="Silindir 16"/>
          <p:cNvSpPr/>
          <p:nvPr/>
        </p:nvSpPr>
        <p:spPr>
          <a:xfrm>
            <a:off x="6102250" y="2911253"/>
            <a:ext cx="878537" cy="519941"/>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gradFill>
              <a:gsLst>
                <a:gs pos="85000">
                  <a:srgbClr val="BFD8F0"/>
                </a:gs>
                <a:gs pos="71000">
                  <a:schemeClr val="accent1">
                    <a:lumMod val="5000"/>
                    <a:lumOff val="95000"/>
                  </a:schemeClr>
                </a:gs>
                <a:gs pos="17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tr-TR" sz="760"/>
          </a:p>
        </p:txBody>
      </p:sp>
      <p:sp>
        <p:nvSpPr>
          <p:cNvPr id="27" name="Metin kutusu 26"/>
          <p:cNvSpPr txBox="1"/>
          <p:nvPr/>
        </p:nvSpPr>
        <p:spPr>
          <a:xfrm rot="21422205">
            <a:off x="6189226" y="3024239"/>
            <a:ext cx="1713719" cy="323165"/>
          </a:xfrm>
          <a:prstGeom prst="rect">
            <a:avLst/>
          </a:prstGeom>
          <a:noFill/>
          <a:scene3d>
            <a:camera prst="orthographicFront">
              <a:rot lat="0" lon="0" rev="0"/>
            </a:camera>
            <a:lightRig rig="threePt" dir="t"/>
          </a:scene3d>
        </p:spPr>
        <p:txBody>
          <a:bodyPr wrap="square" rtlCol="0">
            <a:spAutoFit/>
          </a:bodyPr>
          <a:lstStyle/>
          <a:p>
            <a:r>
              <a:rPr lang="tr-TR" sz="1500" b="1" dirty="0">
                <a:solidFill>
                  <a:srgbClr val="FF0000"/>
                </a:solidFill>
              </a:rPr>
              <a:t>%13 </a:t>
            </a:r>
            <a:r>
              <a:rPr lang="tr-TR" sz="1200" b="1" dirty="0">
                <a:solidFill>
                  <a:srgbClr val="FF0000"/>
                </a:solidFill>
              </a:rPr>
              <a:t>Şimdiki Oran</a:t>
            </a:r>
            <a:endParaRPr lang="tr-TR" sz="1500" b="1" dirty="0">
              <a:solidFill>
                <a:srgbClr val="FF0000"/>
              </a:solidFill>
            </a:endParaRPr>
          </a:p>
        </p:txBody>
      </p:sp>
      <p:sp>
        <p:nvSpPr>
          <p:cNvPr id="5" name="Dikdörtgen 4"/>
          <p:cNvSpPr/>
          <p:nvPr/>
        </p:nvSpPr>
        <p:spPr>
          <a:xfrm>
            <a:off x="755576" y="5653285"/>
            <a:ext cx="6912768" cy="72804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400" b="1" dirty="0">
                <a:solidFill>
                  <a:srgbClr val="0000CC"/>
                </a:solidFill>
              </a:rPr>
              <a:t>Gelişmiş ülkelerde geri dönüşüm oranları</a:t>
            </a:r>
          </a:p>
          <a:p>
            <a:pPr algn="ctr"/>
            <a:r>
              <a:rPr lang="tr-TR" sz="2400" b="1" dirty="0">
                <a:solidFill>
                  <a:srgbClr val="0000CC"/>
                </a:solidFill>
              </a:rPr>
              <a:t> %50 seviyelerindedir.</a:t>
            </a:r>
          </a:p>
        </p:txBody>
      </p:sp>
    </p:spTree>
    <p:extLst>
      <p:ext uri="{BB962C8B-B14F-4D97-AF65-F5344CB8AC3E}">
        <p14:creationId xmlns:p14="http://schemas.microsoft.com/office/powerpoint/2010/main" val="1886841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3000"/>
                                        <p:tgtEl>
                                          <p:spTgt spid="4">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left)">
                                      <p:cBhvr>
                                        <p:cTn id="10" dur="3000"/>
                                        <p:tgtEl>
                                          <p:spTgt spid="4">
                                            <p:graphicEl>
                                              <a:chart seriesIdx="-4" categoryIdx="0" bldStep="category"/>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left)">
                                      <p:cBhvr>
                                        <p:cTn id="13" dur="3000"/>
                                        <p:tgtEl>
                                          <p:spTgt spid="4">
                                            <p:graphicEl>
                                              <a:chart seriesIdx="-4" categoryIdx="1" bldStep="category"/>
                                            </p:graphicEl>
                                          </p:spTgt>
                                        </p:tgtEl>
                                      </p:cBhvr>
                                    </p:animEffect>
                                  </p:childTnLst>
                                </p:cTn>
                              </p:par>
                            </p:childTnLst>
                          </p:cTn>
                        </p:par>
                        <p:par>
                          <p:cTn id="14" fill="hold">
                            <p:stCondLst>
                              <p:cond delay="3000"/>
                            </p:stCondLst>
                            <p:childTnLst>
                              <p:par>
                                <p:cTn id="15" presetID="42" presetClass="path" presetSubtype="0" accel="50000" decel="50000" fill="hold" grpId="1" nodeType="afterEffect">
                                  <p:stCondLst>
                                    <p:cond delay="0"/>
                                  </p:stCondLst>
                                  <p:childTnLst>
                                    <p:animMotion origin="layout" path="M -1.45833E-6 -1.48148E-6 L 0.03555 -0.05903 " pathEditMode="relative" rAng="0" ptsTypes="AA">
                                      <p:cBhvr>
                                        <p:cTn id="16" dur="2000" fill="hold"/>
                                        <p:tgtEl>
                                          <p:spTgt spid="4">
                                            <p:graphicEl>
                                              <a:chart seriesIdx="-4" categoryIdx="0" bldStep="category"/>
                                            </p:graphicEl>
                                          </p:spTgt>
                                        </p:tgtEl>
                                        <p:attrNameLst>
                                          <p:attrName>ppt_x</p:attrName>
                                          <p:attrName>ppt_y</p:attrName>
                                        </p:attrNameLst>
                                      </p:cBhvr>
                                      <p:rCtr x="1771" y="-2963"/>
                                    </p:animMotion>
                                  </p:childTnLst>
                                </p:cTn>
                              </p:par>
                            </p:childTnLst>
                          </p:cTn>
                        </p:par>
                        <p:par>
                          <p:cTn id="17" fill="hold">
                            <p:stCondLst>
                              <p:cond delay="5000"/>
                            </p:stCondLst>
                            <p:childTnLst>
                              <p:par>
                                <p:cTn id="18" presetID="2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par>
                          <p:cTn id="21" fill="hold">
                            <p:stCondLst>
                              <p:cond delay="5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23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2400"/>
                                        <p:tgtEl>
                                          <p:spTgt spid="11"/>
                                        </p:tgtEl>
                                      </p:cBhvr>
                                    </p:animEffect>
                                  </p:childTnLst>
                                </p:cTn>
                              </p:par>
                            </p:childTnLst>
                          </p:cTn>
                        </p:par>
                        <p:par>
                          <p:cTn id="28" fill="hold">
                            <p:stCondLst>
                              <p:cond delay="7900"/>
                            </p:stCondLst>
                            <p:childTnLst>
                              <p:par>
                                <p:cTn id="29" presetID="2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2000"/>
                                        <p:tgtEl>
                                          <p:spTgt spid="20"/>
                                        </p:tgtEl>
                                      </p:cBhvr>
                                    </p:animEffect>
                                  </p:childTnLst>
                                </p:cTn>
                              </p:par>
                            </p:childTnLst>
                          </p:cTn>
                        </p:par>
                        <p:par>
                          <p:cTn id="35" fill="hold">
                            <p:stCondLst>
                              <p:cond delay="99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2000"/>
                                        <p:tgtEl>
                                          <p:spTgt spid="15"/>
                                        </p:tgtEl>
                                      </p:cBhvr>
                                    </p:animEffect>
                                  </p:childTnLst>
                                </p:cTn>
                              </p:par>
                            </p:childTnLst>
                          </p:cTn>
                        </p:par>
                        <p:par>
                          <p:cTn id="39" fill="hold">
                            <p:stCondLst>
                              <p:cond delay="11900"/>
                            </p:stCondLst>
                            <p:childTnLst>
                              <p:par>
                                <p:cTn id="40" presetID="22" presetClass="entr" presetSubtype="4"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2000"/>
                                        <p:tgtEl>
                                          <p:spTgt spid="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2000"/>
                                        <p:tgtEl>
                                          <p:spTgt spid="10"/>
                                        </p:tgtEl>
                                      </p:cBhvr>
                                    </p:animEffect>
                                  </p:childTnLst>
                                </p:cTn>
                              </p:par>
                            </p:childTnLst>
                          </p:cTn>
                        </p:par>
                        <p:par>
                          <p:cTn id="46" fill="hold">
                            <p:stCondLst>
                              <p:cond delay="13900"/>
                            </p:stCondLst>
                            <p:childTnLst>
                              <p:par>
                                <p:cTn id="47" presetID="22" presetClass="entr" presetSubtype="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500"/>
                                        <p:tgtEl>
                                          <p:spTgt spid="1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2000"/>
                                        <p:tgtEl>
                                          <p:spTgt spid="14"/>
                                        </p:tgtEl>
                                      </p:cBhvr>
                                    </p:animEffect>
                                  </p:childTnLst>
                                </p:cTn>
                              </p:par>
                            </p:childTnLst>
                          </p:cTn>
                        </p:par>
                        <p:par>
                          <p:cTn id="53" fill="hold">
                            <p:stCondLst>
                              <p:cond delay="159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2000"/>
                                        <p:tgtEl>
                                          <p:spTgt spid="16"/>
                                        </p:tgtEl>
                                      </p:cBhvr>
                                    </p:animEffect>
                                  </p:childTnLst>
                                </p:cTn>
                              </p:par>
                            </p:childTnLst>
                          </p:cTn>
                        </p:par>
                        <p:par>
                          <p:cTn id="57" fill="hold">
                            <p:stCondLst>
                              <p:cond delay="17900"/>
                            </p:stCondLst>
                            <p:childTnLst>
                              <p:par>
                                <p:cTn id="58" presetID="22" presetClass="entr" presetSubtype="4"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2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Graphic spid="4" grpId="1" uiExpand="1">
        <p:bldSub>
          <a:bldChart bld="category"/>
        </p:bldSub>
      </p:bldGraphic>
      <p:bldP spid="8" grpId="0" animBg="1"/>
      <p:bldP spid="9" grpId="0" animBg="1"/>
      <p:bldP spid="10" grpId="0"/>
      <p:bldP spid="11" grpId="0"/>
      <p:bldP spid="14" grpId="0"/>
      <p:bldP spid="20" grpId="0"/>
      <p:bldP spid="15" grpId="0"/>
      <p:bldP spid="16" grpId="0"/>
      <p:bldP spid="17"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3"/>
          <p:cNvGraphicFramePr>
            <a:graphicFrameLocks/>
          </p:cNvGraphicFramePr>
          <p:nvPr/>
        </p:nvGraphicFramePr>
        <p:xfrm>
          <a:off x="188686" y="2075545"/>
          <a:ext cx="3526972" cy="4448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4876" y="508006"/>
            <a:ext cx="5568951"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0451" y="3948113"/>
            <a:ext cx="474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Yuvarlatılmış Dikdörtgen"/>
          <p:cNvSpPr/>
          <p:nvPr/>
        </p:nvSpPr>
        <p:spPr>
          <a:xfrm>
            <a:off x="179512" y="432048"/>
            <a:ext cx="3131840" cy="8367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a:solidFill>
                  <a:srgbClr val="FF0000"/>
                </a:solidFill>
              </a:rPr>
              <a:t>Mevcut Durum</a:t>
            </a:r>
          </a:p>
        </p:txBody>
      </p:sp>
    </p:spTree>
    <p:extLst>
      <p:ext uri="{BB962C8B-B14F-4D97-AF65-F5344CB8AC3E}">
        <p14:creationId xmlns:p14="http://schemas.microsoft.com/office/powerpoint/2010/main" val="1145346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22 Nisan 2019</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30</a:t>
            </a:fld>
            <a:endParaRPr lang="tr-TR" dirty="0"/>
          </a:p>
        </p:txBody>
      </p:sp>
      <p:sp>
        <p:nvSpPr>
          <p:cNvPr id="7" name="Başlık 1"/>
          <p:cNvSpPr txBox="1">
            <a:spLocks/>
          </p:cNvSpPr>
          <p:nvPr/>
        </p:nvSpPr>
        <p:spPr>
          <a:xfrm>
            <a:off x="175437" y="102039"/>
            <a:ext cx="8787813" cy="864216"/>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a:solidFill>
                  <a:schemeClr val="bg1"/>
                </a:solidFill>
                <a:latin typeface="Times New Roman" pitchFamily="18" charset="0"/>
                <a:ea typeface="+mj-ea"/>
                <a:cs typeface="Times New Roman" pitchFamily="18" charset="0"/>
              </a:rPr>
              <a:t>ÖNERİLER</a:t>
            </a:r>
          </a:p>
        </p:txBody>
      </p:sp>
      <p:pic>
        <p:nvPicPr>
          <p:cNvPr id="8" name="Resim 7"/>
          <p:cNvPicPr>
            <a:picLocks noChangeAspect="1"/>
          </p:cNvPicPr>
          <p:nvPr/>
        </p:nvPicPr>
        <p:blipFill rotWithShape="1">
          <a:blip r:embed="rId2" cstate="print"/>
          <a:srcRect l="18594"/>
          <a:stretch/>
        </p:blipFill>
        <p:spPr>
          <a:xfrm>
            <a:off x="8294475" y="102039"/>
            <a:ext cx="668775" cy="864216"/>
          </a:xfrm>
          <a:prstGeom prst="rect">
            <a:avLst/>
          </a:prstGeom>
        </p:spPr>
      </p:pic>
      <p:pic>
        <p:nvPicPr>
          <p:cNvPr id="9218" name="Picture 2"/>
          <p:cNvPicPr>
            <a:picLocks noChangeAspect="1" noChangeArrowheads="1"/>
          </p:cNvPicPr>
          <p:nvPr/>
        </p:nvPicPr>
        <p:blipFill>
          <a:blip r:embed="rId3" cstate="print"/>
          <a:srcRect/>
          <a:stretch>
            <a:fillRect/>
          </a:stretch>
        </p:blipFill>
        <p:spPr bwMode="auto">
          <a:xfrm>
            <a:off x="539552" y="1052736"/>
            <a:ext cx="7704856" cy="5218104"/>
          </a:xfrm>
          <a:prstGeom prst="rect">
            <a:avLst/>
          </a:prstGeom>
          <a:noFill/>
          <a:ln w="9525">
            <a:noFill/>
            <a:miter lim="800000"/>
            <a:headEnd/>
            <a:tailEnd/>
          </a:ln>
        </p:spPr>
      </p:pic>
    </p:spTree>
    <p:extLst>
      <p:ext uri="{BB962C8B-B14F-4D97-AF65-F5344CB8AC3E}">
        <p14:creationId xmlns:p14="http://schemas.microsoft.com/office/powerpoint/2010/main" val="325166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22 Nisan 2019</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31</a:t>
            </a:fld>
            <a:endParaRPr lang="tr-TR" dirty="0"/>
          </a:p>
        </p:txBody>
      </p:sp>
      <p:sp>
        <p:nvSpPr>
          <p:cNvPr id="7" name="Başlık 1"/>
          <p:cNvSpPr txBox="1">
            <a:spLocks/>
          </p:cNvSpPr>
          <p:nvPr/>
        </p:nvSpPr>
        <p:spPr>
          <a:xfrm>
            <a:off x="175437" y="102039"/>
            <a:ext cx="8787813" cy="864216"/>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a:solidFill>
                  <a:schemeClr val="bg1"/>
                </a:solidFill>
                <a:latin typeface="Times New Roman" pitchFamily="18" charset="0"/>
                <a:ea typeface="+mj-ea"/>
                <a:cs typeface="Times New Roman" pitchFamily="18" charset="0"/>
              </a:rPr>
              <a:t>ÖNERİLER</a:t>
            </a:r>
          </a:p>
        </p:txBody>
      </p:sp>
      <p:pic>
        <p:nvPicPr>
          <p:cNvPr id="8" name="Resim 7"/>
          <p:cNvPicPr>
            <a:picLocks noChangeAspect="1"/>
          </p:cNvPicPr>
          <p:nvPr/>
        </p:nvPicPr>
        <p:blipFill rotWithShape="1">
          <a:blip r:embed="rId2" cstate="print"/>
          <a:srcRect l="18594"/>
          <a:stretch/>
        </p:blipFill>
        <p:spPr>
          <a:xfrm>
            <a:off x="8294475" y="102039"/>
            <a:ext cx="668775" cy="864216"/>
          </a:xfrm>
          <a:prstGeom prst="rect">
            <a:avLst/>
          </a:prstGeom>
        </p:spPr>
      </p:pic>
      <p:pic>
        <p:nvPicPr>
          <p:cNvPr id="10242" name="Picture 2"/>
          <p:cNvPicPr>
            <a:picLocks noChangeAspect="1" noChangeArrowheads="1"/>
          </p:cNvPicPr>
          <p:nvPr/>
        </p:nvPicPr>
        <p:blipFill>
          <a:blip r:embed="rId3" cstate="print"/>
          <a:srcRect/>
          <a:stretch>
            <a:fillRect/>
          </a:stretch>
        </p:blipFill>
        <p:spPr bwMode="auto">
          <a:xfrm>
            <a:off x="1043608" y="1052736"/>
            <a:ext cx="5910056" cy="3024336"/>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043613" y="4221088"/>
            <a:ext cx="6105573" cy="1800200"/>
          </a:xfrm>
          <a:prstGeom prst="rect">
            <a:avLst/>
          </a:prstGeom>
          <a:noFill/>
          <a:ln w="9525">
            <a:noFill/>
            <a:miter lim="800000"/>
            <a:headEnd/>
            <a:tailEnd/>
          </a:ln>
        </p:spPr>
      </p:pic>
    </p:spTree>
    <p:extLst>
      <p:ext uri="{BB962C8B-B14F-4D97-AF65-F5344CB8AC3E}">
        <p14:creationId xmlns:p14="http://schemas.microsoft.com/office/powerpoint/2010/main" val="325166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22 Nisan 2019</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32</a:t>
            </a:fld>
            <a:endParaRPr lang="tr-TR" dirty="0"/>
          </a:p>
        </p:txBody>
      </p:sp>
      <p:sp>
        <p:nvSpPr>
          <p:cNvPr id="7" name="Başlık 1"/>
          <p:cNvSpPr txBox="1">
            <a:spLocks/>
          </p:cNvSpPr>
          <p:nvPr/>
        </p:nvSpPr>
        <p:spPr>
          <a:xfrm>
            <a:off x="405880" y="260650"/>
            <a:ext cx="8280920" cy="1998375"/>
          </a:xfrm>
          <a:prstGeom prst="rect">
            <a:avLst/>
          </a:prstGeom>
          <a:solidFill>
            <a:schemeClr val="accent3">
              <a:lumMod val="20000"/>
              <a:lumOff val="80000"/>
            </a:schemeClr>
          </a:solidFill>
        </p:spPr>
        <p:txBody>
          <a:bodyPr vert="horz" lIns="91440" tIns="45720" rIns="91440" bIns="45720" rtlCol="0" anchor="ctr" anchorCtr="0">
            <a:noAutofit/>
          </a:bodyPr>
          <a:lstStyle/>
          <a:p>
            <a:pPr algn="ctr">
              <a:spcBef>
                <a:spcPct val="0"/>
              </a:spcBef>
              <a:defRPr/>
            </a:pPr>
            <a:r>
              <a:rPr lang="tr-TR" sz="3200" b="1" dirty="0">
                <a:latin typeface="Times New Roman" pitchFamily="18" charset="0"/>
                <a:ea typeface="+mj-ea"/>
                <a:cs typeface="Times New Roman" pitchFamily="18" charset="0"/>
              </a:rPr>
              <a:t>POTANSİYEL </a:t>
            </a:r>
          </a:p>
          <a:p>
            <a:pPr algn="ctr">
              <a:spcBef>
                <a:spcPct val="0"/>
              </a:spcBef>
              <a:defRPr/>
            </a:pPr>
            <a:r>
              <a:rPr lang="tr-TR" sz="3200" b="1" dirty="0">
                <a:latin typeface="Times New Roman" pitchFamily="18" charset="0"/>
                <a:ea typeface="+mj-ea"/>
                <a:cs typeface="Times New Roman" pitchFamily="18" charset="0"/>
              </a:rPr>
              <a:t>YILLIK KAZANÇ</a:t>
            </a:r>
          </a:p>
          <a:p>
            <a:pPr algn="ctr">
              <a:spcBef>
                <a:spcPct val="0"/>
              </a:spcBef>
              <a:defRPr/>
            </a:pPr>
            <a:r>
              <a:rPr lang="tr-TR" sz="3200" b="1" dirty="0">
                <a:solidFill>
                  <a:srgbClr val="FF0000"/>
                </a:solidFill>
                <a:latin typeface="Times New Roman" pitchFamily="18" charset="0"/>
                <a:ea typeface="+mj-ea"/>
                <a:cs typeface="Times New Roman" pitchFamily="18" charset="0"/>
              </a:rPr>
              <a:t>1.000 öğrencili okul</a:t>
            </a:r>
          </a:p>
        </p:txBody>
      </p:sp>
      <p:sp>
        <p:nvSpPr>
          <p:cNvPr id="8" name="Rectangle 5"/>
          <p:cNvSpPr>
            <a:spLocks noChangeArrowheads="1"/>
          </p:cNvSpPr>
          <p:nvPr/>
        </p:nvSpPr>
        <p:spPr bwMode="auto">
          <a:xfrm>
            <a:off x="1691682" y="25242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0" name="Resim 9"/>
          <p:cNvPicPr>
            <a:picLocks noChangeAspect="1"/>
          </p:cNvPicPr>
          <p:nvPr/>
        </p:nvPicPr>
        <p:blipFill>
          <a:blip r:embed="rId2"/>
          <a:stretch>
            <a:fillRect/>
          </a:stretch>
        </p:blipFill>
        <p:spPr>
          <a:xfrm>
            <a:off x="633103" y="2576767"/>
            <a:ext cx="8037440" cy="3485567"/>
          </a:xfrm>
          <a:prstGeom prst="rect">
            <a:avLst/>
          </a:prstGeom>
        </p:spPr>
      </p:pic>
    </p:spTree>
    <p:extLst>
      <p:ext uri="{BB962C8B-B14F-4D97-AF65-F5344CB8AC3E}">
        <p14:creationId xmlns:p14="http://schemas.microsoft.com/office/powerpoint/2010/main" val="325166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1DB223CD-CA16-6A41-B9A4-B75A144A35C3}" type="slidenum">
              <a:rPr lang="en-US" smtClean="0">
                <a:solidFill>
                  <a:prstClr val="black">
                    <a:tint val="75000"/>
                  </a:prstClr>
                </a:solidFill>
              </a:rPr>
              <a:pPr>
                <a:defRPr/>
              </a:pPr>
              <a:t>33</a:t>
            </a:fld>
            <a:endParaRPr lang="en-US" dirty="0">
              <a:solidFill>
                <a:prstClr val="black">
                  <a:tint val="75000"/>
                </a:prstClr>
              </a:solidFill>
            </a:endParaRPr>
          </a:p>
        </p:txBody>
      </p:sp>
      <p:grpSp>
        <p:nvGrpSpPr>
          <p:cNvPr id="141" name="Grup 140"/>
          <p:cNvGrpSpPr/>
          <p:nvPr/>
        </p:nvGrpSpPr>
        <p:grpSpPr>
          <a:xfrm>
            <a:off x="4614187" y="807875"/>
            <a:ext cx="675000" cy="900000"/>
            <a:chOff x="3546104" y="1383898"/>
            <a:chExt cx="900000" cy="900000"/>
          </a:xfrm>
        </p:grpSpPr>
        <p:grpSp>
          <p:nvGrpSpPr>
            <p:cNvPr id="142" name="Grup 141"/>
            <p:cNvGrpSpPr/>
            <p:nvPr/>
          </p:nvGrpSpPr>
          <p:grpSpPr>
            <a:xfrm>
              <a:off x="3546104" y="1383898"/>
              <a:ext cx="900000" cy="900000"/>
              <a:chOff x="5836261" y="3753692"/>
              <a:chExt cx="2498555" cy="2563641"/>
            </a:xfrm>
          </p:grpSpPr>
          <p:sp>
            <p:nvSpPr>
              <p:cNvPr id="144" name="Akış Çizelgesi: El İle İşlem 143"/>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45" name="Akış Çizelgesi: El İle İşlem 144"/>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46" name="Akış Çizelgesi: El İle İşlem 145"/>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47" name="Akış Çizelgesi: El İle İşlem 146"/>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48" name="Akış Çizelgesi: El İle İşlem 147"/>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49" name="Akış Çizelgesi: El İle İşlem 148"/>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50" name="Akış Çizelgesi: El İle İşlem 149"/>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51" name="Akış Çizelgesi: El İle İşlem 150"/>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52" name="Akış Çizelgesi: El İle İşlem 151"/>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53" name="Akış Çizelgesi: El İle İşlem 152"/>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143" name="Oval 142"/>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154" name="Grup 153"/>
          <p:cNvGrpSpPr/>
          <p:nvPr/>
        </p:nvGrpSpPr>
        <p:grpSpPr>
          <a:xfrm>
            <a:off x="5205349" y="548680"/>
            <a:ext cx="675000" cy="900000"/>
            <a:chOff x="3546104" y="1383898"/>
            <a:chExt cx="900000" cy="900000"/>
          </a:xfrm>
        </p:grpSpPr>
        <p:grpSp>
          <p:nvGrpSpPr>
            <p:cNvPr id="155" name="Grup 154"/>
            <p:cNvGrpSpPr/>
            <p:nvPr/>
          </p:nvGrpSpPr>
          <p:grpSpPr>
            <a:xfrm>
              <a:off x="3546104" y="1383898"/>
              <a:ext cx="900000" cy="900000"/>
              <a:chOff x="5836261" y="3753692"/>
              <a:chExt cx="2498555" cy="2563641"/>
            </a:xfrm>
          </p:grpSpPr>
          <p:sp>
            <p:nvSpPr>
              <p:cNvPr id="157" name="Akış Çizelgesi: El İle İşlem 156"/>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58" name="Akış Çizelgesi: El İle İşlem 157"/>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59" name="Akış Çizelgesi: El İle İşlem 158"/>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0" name="Akış Çizelgesi: El İle İşlem 159"/>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1" name="Akış Çizelgesi: El İle İşlem 160"/>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2" name="Akış Çizelgesi: El İle İşlem 161"/>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3" name="Akış Çizelgesi: El İle İşlem 162"/>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4" name="Akış Çizelgesi: El İle İşlem 163"/>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5" name="Akış Çizelgesi: El İle İşlem 164"/>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66" name="Akış Çizelgesi: El İle İşlem 165"/>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156" name="Oval 155"/>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167" name="Grup 166"/>
          <p:cNvGrpSpPr/>
          <p:nvPr/>
        </p:nvGrpSpPr>
        <p:grpSpPr>
          <a:xfrm>
            <a:off x="5812853" y="806983"/>
            <a:ext cx="675000" cy="900000"/>
            <a:chOff x="3546104" y="1383898"/>
            <a:chExt cx="900000" cy="900000"/>
          </a:xfrm>
        </p:grpSpPr>
        <p:grpSp>
          <p:nvGrpSpPr>
            <p:cNvPr id="168" name="Grup 167"/>
            <p:cNvGrpSpPr/>
            <p:nvPr/>
          </p:nvGrpSpPr>
          <p:grpSpPr>
            <a:xfrm>
              <a:off x="3546104" y="1383898"/>
              <a:ext cx="900000" cy="900000"/>
              <a:chOff x="5836261" y="3753692"/>
              <a:chExt cx="2498555" cy="2563641"/>
            </a:xfrm>
          </p:grpSpPr>
          <p:sp>
            <p:nvSpPr>
              <p:cNvPr id="170" name="Akış Çizelgesi: El İle İşlem 169"/>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1" name="Akış Çizelgesi: El İle İşlem 170"/>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2" name="Akış Çizelgesi: El İle İşlem 171"/>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3" name="Akış Çizelgesi: El İle İşlem 172"/>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4" name="Akış Çizelgesi: El İle İşlem 173"/>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5" name="Akış Çizelgesi: El İle İşlem 174"/>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6" name="Akış Çizelgesi: El İle İşlem 175"/>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7" name="Akış Çizelgesi: El İle İşlem 176"/>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8" name="Akış Çizelgesi: El İle İşlem 177"/>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79" name="Akış Çizelgesi: El İle İşlem 178"/>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169" name="Oval 168"/>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180" name="Serbest Form 179"/>
          <p:cNvSpPr/>
          <p:nvPr/>
        </p:nvSpPr>
        <p:spPr>
          <a:xfrm>
            <a:off x="755579" y="560763"/>
            <a:ext cx="4295231" cy="1260000"/>
          </a:xfrm>
          <a:custGeom>
            <a:avLst/>
            <a:gdLst>
              <a:gd name="connsiteX0" fmla="*/ 0 w 4680000"/>
              <a:gd name="connsiteY0" fmla="*/ 0 h 1260000"/>
              <a:gd name="connsiteX1" fmla="*/ 4680000 w 4680000"/>
              <a:gd name="connsiteY1" fmla="*/ 0 h 1260000"/>
              <a:gd name="connsiteX2" fmla="*/ 4680000 w 4680000"/>
              <a:gd name="connsiteY2" fmla="*/ 4635 h 1260000"/>
              <a:gd name="connsiteX3" fmla="*/ 4593331 w 4680000"/>
              <a:gd name="connsiteY3" fmla="*/ 7625 h 1260000"/>
              <a:gd name="connsiteX4" fmla="*/ 3983739 w 4680000"/>
              <a:gd name="connsiteY4" fmla="*/ 222263 h 1260000"/>
              <a:gd name="connsiteX5" fmla="*/ 3980518 w 4680000"/>
              <a:gd name="connsiteY5" fmla="*/ 1043446 h 1260000"/>
              <a:gd name="connsiteX6" fmla="*/ 4490399 w 4680000"/>
              <a:gd name="connsiteY6" fmla="*/ 1249329 h 1260000"/>
              <a:gd name="connsiteX7" fmla="*/ 4586760 w 4680000"/>
              <a:gd name="connsiteY7" fmla="*/ 1260000 h 1260000"/>
              <a:gd name="connsiteX8" fmla="*/ 0 w 4680000"/>
              <a:gd name="connsiteY8" fmla="*/ 126000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000" h="1260000">
                <a:moveTo>
                  <a:pt x="0" y="0"/>
                </a:moveTo>
                <a:lnTo>
                  <a:pt x="4680000" y="0"/>
                </a:lnTo>
                <a:lnTo>
                  <a:pt x="4680000" y="4635"/>
                </a:lnTo>
                <a:lnTo>
                  <a:pt x="4593331" y="7625"/>
                </a:lnTo>
                <a:cubicBezTo>
                  <a:pt x="4358290" y="24393"/>
                  <a:pt x="4139895" y="100601"/>
                  <a:pt x="3983739" y="222263"/>
                </a:cubicBezTo>
                <a:cubicBezTo>
                  <a:pt x="3681356" y="457854"/>
                  <a:pt x="3679987" y="806784"/>
                  <a:pt x="3980518" y="1043446"/>
                </a:cubicBezTo>
                <a:cubicBezTo>
                  <a:pt x="4113891" y="1148475"/>
                  <a:pt x="4293476" y="1220087"/>
                  <a:pt x="4490399" y="1249329"/>
                </a:cubicBezTo>
                <a:lnTo>
                  <a:pt x="4586760" y="1260000"/>
                </a:lnTo>
                <a:lnTo>
                  <a:pt x="0" y="1260000"/>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81" name="Serbest Form 180"/>
          <p:cNvSpPr/>
          <p:nvPr/>
        </p:nvSpPr>
        <p:spPr>
          <a:xfrm>
            <a:off x="5969157" y="560763"/>
            <a:ext cx="1480569" cy="1260000"/>
          </a:xfrm>
          <a:custGeom>
            <a:avLst/>
            <a:gdLst>
              <a:gd name="connsiteX0" fmla="*/ 0 w 1974092"/>
              <a:gd name="connsiteY0" fmla="*/ 0 h 1260000"/>
              <a:gd name="connsiteX1" fmla="*/ 1974092 w 1974092"/>
              <a:gd name="connsiteY1" fmla="*/ 0 h 1260000"/>
              <a:gd name="connsiteX2" fmla="*/ 1974092 w 1974092"/>
              <a:gd name="connsiteY2" fmla="*/ 1260000 h 1260000"/>
              <a:gd name="connsiteX3" fmla="*/ 0 w 1974092"/>
              <a:gd name="connsiteY3" fmla="*/ 1260000 h 1260000"/>
              <a:gd name="connsiteX4" fmla="*/ 0 w 1974092"/>
              <a:gd name="connsiteY4" fmla="*/ 1259943 h 1260000"/>
              <a:gd name="connsiteX5" fmla="*/ 100314 w 1974092"/>
              <a:gd name="connsiteY5" fmla="*/ 1256262 h 1260000"/>
              <a:gd name="connsiteX6" fmla="*/ 709967 w 1974092"/>
              <a:gd name="connsiteY6" fmla="*/ 1039330 h 1260000"/>
              <a:gd name="connsiteX7" fmla="*/ 706746 w 1974092"/>
              <a:gd name="connsiteY7" fmla="*/ 218147 h 1260000"/>
              <a:gd name="connsiteX8" fmla="*/ 97154 w 1974092"/>
              <a:gd name="connsiteY8" fmla="*/ 3509 h 1260000"/>
              <a:gd name="connsiteX9" fmla="*/ 0 w 1974092"/>
              <a:gd name="connsiteY9" fmla="*/ 157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4092" h="1260000">
                <a:moveTo>
                  <a:pt x="0" y="0"/>
                </a:moveTo>
                <a:lnTo>
                  <a:pt x="1974092" y="0"/>
                </a:lnTo>
                <a:lnTo>
                  <a:pt x="1974092" y="1260000"/>
                </a:lnTo>
                <a:lnTo>
                  <a:pt x="0" y="1260000"/>
                </a:lnTo>
                <a:lnTo>
                  <a:pt x="0" y="1259943"/>
                </a:lnTo>
                <a:lnTo>
                  <a:pt x="100314" y="1256262"/>
                </a:lnTo>
                <a:cubicBezTo>
                  <a:pt x="335864" y="1238914"/>
                  <a:pt x="554366" y="1161863"/>
                  <a:pt x="709967" y="1039330"/>
                </a:cubicBezTo>
                <a:cubicBezTo>
                  <a:pt x="1010498" y="802668"/>
                  <a:pt x="1009129" y="453738"/>
                  <a:pt x="706746" y="218147"/>
                </a:cubicBezTo>
                <a:cubicBezTo>
                  <a:pt x="550590" y="96485"/>
                  <a:pt x="332195" y="20277"/>
                  <a:pt x="97154" y="3509"/>
                </a:cubicBezTo>
                <a:lnTo>
                  <a:pt x="0" y="157"/>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82" name="Metin kutusu 181"/>
          <p:cNvSpPr txBox="1"/>
          <p:nvPr/>
        </p:nvSpPr>
        <p:spPr>
          <a:xfrm>
            <a:off x="6840047" y="748945"/>
            <a:ext cx="428322" cy="669542"/>
          </a:xfrm>
          <a:prstGeom prst="rect">
            <a:avLst/>
          </a:prstGeom>
          <a:noFill/>
        </p:spPr>
        <p:txBody>
          <a:bodyPr wrap="none" rtlCol="0">
            <a:spAutoFit/>
          </a:bodyPr>
          <a:lstStyle/>
          <a:p>
            <a:r>
              <a:rPr lang="tr-TR" sz="3751" dirty="0"/>
              <a:t>1</a:t>
            </a:r>
          </a:p>
        </p:txBody>
      </p:sp>
      <p:sp>
        <p:nvSpPr>
          <p:cNvPr id="183" name="Metin kutusu 182"/>
          <p:cNvSpPr txBox="1"/>
          <p:nvPr/>
        </p:nvSpPr>
        <p:spPr>
          <a:xfrm>
            <a:off x="1380783" y="682297"/>
            <a:ext cx="2284479" cy="1108509"/>
          </a:xfrm>
          <a:prstGeom prst="rect">
            <a:avLst/>
          </a:prstGeom>
          <a:noFill/>
        </p:spPr>
        <p:txBody>
          <a:bodyPr wrap="square" rtlCol="0">
            <a:spAutoFit/>
          </a:bodyPr>
          <a:lstStyle/>
          <a:p>
            <a:pPr algn="ctr"/>
            <a:r>
              <a:rPr lang="tr-TR" sz="1651" dirty="0">
                <a:latin typeface="Times New Roman" panose="02020603050405020304" pitchFamily="18" charset="0"/>
                <a:cs typeface="Times New Roman" panose="02020603050405020304" pitchFamily="18" charset="0"/>
              </a:rPr>
              <a:t>ÇÖP TOPLAMA, TAŞIMA MALİYETLERİNİN AZALTILMASI</a:t>
            </a:r>
          </a:p>
        </p:txBody>
      </p:sp>
      <p:sp>
        <p:nvSpPr>
          <p:cNvPr id="184" name="Serbest Form 183"/>
          <p:cNvSpPr/>
          <p:nvPr/>
        </p:nvSpPr>
        <p:spPr>
          <a:xfrm>
            <a:off x="755579" y="2203723"/>
            <a:ext cx="4295231" cy="1260000"/>
          </a:xfrm>
          <a:custGeom>
            <a:avLst/>
            <a:gdLst>
              <a:gd name="connsiteX0" fmla="*/ 0 w 4680000"/>
              <a:gd name="connsiteY0" fmla="*/ 0 h 1260000"/>
              <a:gd name="connsiteX1" fmla="*/ 4680000 w 4680000"/>
              <a:gd name="connsiteY1" fmla="*/ 0 h 1260000"/>
              <a:gd name="connsiteX2" fmla="*/ 4680000 w 4680000"/>
              <a:gd name="connsiteY2" fmla="*/ 4635 h 1260000"/>
              <a:gd name="connsiteX3" fmla="*/ 4593331 w 4680000"/>
              <a:gd name="connsiteY3" fmla="*/ 7625 h 1260000"/>
              <a:gd name="connsiteX4" fmla="*/ 3983739 w 4680000"/>
              <a:gd name="connsiteY4" fmla="*/ 222263 h 1260000"/>
              <a:gd name="connsiteX5" fmla="*/ 3980518 w 4680000"/>
              <a:gd name="connsiteY5" fmla="*/ 1043446 h 1260000"/>
              <a:gd name="connsiteX6" fmla="*/ 4490399 w 4680000"/>
              <a:gd name="connsiteY6" fmla="*/ 1249329 h 1260000"/>
              <a:gd name="connsiteX7" fmla="*/ 4586760 w 4680000"/>
              <a:gd name="connsiteY7" fmla="*/ 1260000 h 1260000"/>
              <a:gd name="connsiteX8" fmla="*/ 0 w 4680000"/>
              <a:gd name="connsiteY8" fmla="*/ 126000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000" h="1260000">
                <a:moveTo>
                  <a:pt x="0" y="0"/>
                </a:moveTo>
                <a:lnTo>
                  <a:pt x="4680000" y="0"/>
                </a:lnTo>
                <a:lnTo>
                  <a:pt x="4680000" y="4635"/>
                </a:lnTo>
                <a:lnTo>
                  <a:pt x="4593331" y="7625"/>
                </a:lnTo>
                <a:cubicBezTo>
                  <a:pt x="4358290" y="24393"/>
                  <a:pt x="4139895" y="100601"/>
                  <a:pt x="3983739" y="222263"/>
                </a:cubicBezTo>
                <a:cubicBezTo>
                  <a:pt x="3681356" y="457854"/>
                  <a:pt x="3679987" y="806784"/>
                  <a:pt x="3980518" y="1043446"/>
                </a:cubicBezTo>
                <a:cubicBezTo>
                  <a:pt x="4113891" y="1148475"/>
                  <a:pt x="4293476" y="1220087"/>
                  <a:pt x="4490399" y="1249329"/>
                </a:cubicBezTo>
                <a:lnTo>
                  <a:pt x="4586760" y="1260000"/>
                </a:lnTo>
                <a:lnTo>
                  <a:pt x="0" y="1260000"/>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85" name="Serbest Form 184"/>
          <p:cNvSpPr/>
          <p:nvPr/>
        </p:nvSpPr>
        <p:spPr>
          <a:xfrm>
            <a:off x="5969157" y="2203723"/>
            <a:ext cx="1480569" cy="1260000"/>
          </a:xfrm>
          <a:custGeom>
            <a:avLst/>
            <a:gdLst>
              <a:gd name="connsiteX0" fmla="*/ 0 w 1974092"/>
              <a:gd name="connsiteY0" fmla="*/ 0 h 1260000"/>
              <a:gd name="connsiteX1" fmla="*/ 1974092 w 1974092"/>
              <a:gd name="connsiteY1" fmla="*/ 0 h 1260000"/>
              <a:gd name="connsiteX2" fmla="*/ 1974092 w 1974092"/>
              <a:gd name="connsiteY2" fmla="*/ 1260000 h 1260000"/>
              <a:gd name="connsiteX3" fmla="*/ 0 w 1974092"/>
              <a:gd name="connsiteY3" fmla="*/ 1260000 h 1260000"/>
              <a:gd name="connsiteX4" fmla="*/ 0 w 1974092"/>
              <a:gd name="connsiteY4" fmla="*/ 1259943 h 1260000"/>
              <a:gd name="connsiteX5" fmla="*/ 100314 w 1974092"/>
              <a:gd name="connsiteY5" fmla="*/ 1256262 h 1260000"/>
              <a:gd name="connsiteX6" fmla="*/ 709967 w 1974092"/>
              <a:gd name="connsiteY6" fmla="*/ 1039330 h 1260000"/>
              <a:gd name="connsiteX7" fmla="*/ 706746 w 1974092"/>
              <a:gd name="connsiteY7" fmla="*/ 218147 h 1260000"/>
              <a:gd name="connsiteX8" fmla="*/ 97154 w 1974092"/>
              <a:gd name="connsiteY8" fmla="*/ 3509 h 1260000"/>
              <a:gd name="connsiteX9" fmla="*/ 0 w 1974092"/>
              <a:gd name="connsiteY9" fmla="*/ 157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4092" h="1260000">
                <a:moveTo>
                  <a:pt x="0" y="0"/>
                </a:moveTo>
                <a:lnTo>
                  <a:pt x="1974092" y="0"/>
                </a:lnTo>
                <a:lnTo>
                  <a:pt x="1974092" y="1260000"/>
                </a:lnTo>
                <a:lnTo>
                  <a:pt x="0" y="1260000"/>
                </a:lnTo>
                <a:lnTo>
                  <a:pt x="0" y="1259943"/>
                </a:lnTo>
                <a:lnTo>
                  <a:pt x="100314" y="1256262"/>
                </a:lnTo>
                <a:cubicBezTo>
                  <a:pt x="335864" y="1238914"/>
                  <a:pt x="554366" y="1161863"/>
                  <a:pt x="709967" y="1039330"/>
                </a:cubicBezTo>
                <a:cubicBezTo>
                  <a:pt x="1010498" y="802668"/>
                  <a:pt x="1009129" y="453738"/>
                  <a:pt x="706746" y="218147"/>
                </a:cubicBezTo>
                <a:cubicBezTo>
                  <a:pt x="550590" y="96485"/>
                  <a:pt x="332195" y="20277"/>
                  <a:pt x="97154" y="3509"/>
                </a:cubicBezTo>
                <a:lnTo>
                  <a:pt x="0" y="157"/>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86" name="Metin kutusu 185"/>
          <p:cNvSpPr txBox="1"/>
          <p:nvPr/>
        </p:nvSpPr>
        <p:spPr>
          <a:xfrm>
            <a:off x="6840047" y="2391907"/>
            <a:ext cx="428322" cy="669542"/>
          </a:xfrm>
          <a:prstGeom prst="rect">
            <a:avLst/>
          </a:prstGeom>
          <a:noFill/>
        </p:spPr>
        <p:txBody>
          <a:bodyPr wrap="none" rtlCol="0">
            <a:spAutoFit/>
          </a:bodyPr>
          <a:lstStyle/>
          <a:p>
            <a:r>
              <a:rPr lang="tr-TR" sz="3751" dirty="0"/>
              <a:t>2</a:t>
            </a:r>
          </a:p>
        </p:txBody>
      </p:sp>
      <p:sp>
        <p:nvSpPr>
          <p:cNvPr id="187" name="Metin kutusu 186"/>
          <p:cNvSpPr txBox="1"/>
          <p:nvPr/>
        </p:nvSpPr>
        <p:spPr>
          <a:xfrm>
            <a:off x="750923" y="2355182"/>
            <a:ext cx="3649741" cy="830997"/>
          </a:xfrm>
          <a:prstGeom prst="rect">
            <a:avLst/>
          </a:prstGeom>
          <a:noFill/>
        </p:spPr>
        <p:txBody>
          <a:bodyPr wrap="square" rtlCol="0">
            <a:spAutoFit/>
          </a:bodyPr>
          <a:lstStyle/>
          <a:p>
            <a:pPr algn="ctr"/>
            <a:r>
              <a:rPr lang="tr-TR" sz="1600" dirty="0">
                <a:latin typeface="Times New Roman" panose="02020603050405020304" pitchFamily="18" charset="0"/>
                <a:cs typeface="Times New Roman" panose="02020603050405020304" pitchFamily="18" charset="0"/>
              </a:rPr>
              <a:t>DÜZENLİ DEPOLAMA SAHALARININ ÖMRÜNÜN UZATILMASI</a:t>
            </a:r>
          </a:p>
        </p:txBody>
      </p:sp>
      <p:sp>
        <p:nvSpPr>
          <p:cNvPr id="188" name="Serbest Form 187"/>
          <p:cNvSpPr/>
          <p:nvPr/>
        </p:nvSpPr>
        <p:spPr>
          <a:xfrm>
            <a:off x="755579" y="3732507"/>
            <a:ext cx="4295231" cy="1260000"/>
          </a:xfrm>
          <a:custGeom>
            <a:avLst/>
            <a:gdLst>
              <a:gd name="connsiteX0" fmla="*/ 0 w 4680000"/>
              <a:gd name="connsiteY0" fmla="*/ 0 h 1260000"/>
              <a:gd name="connsiteX1" fmla="*/ 4680000 w 4680000"/>
              <a:gd name="connsiteY1" fmla="*/ 0 h 1260000"/>
              <a:gd name="connsiteX2" fmla="*/ 4680000 w 4680000"/>
              <a:gd name="connsiteY2" fmla="*/ 4635 h 1260000"/>
              <a:gd name="connsiteX3" fmla="*/ 4593331 w 4680000"/>
              <a:gd name="connsiteY3" fmla="*/ 7625 h 1260000"/>
              <a:gd name="connsiteX4" fmla="*/ 3983739 w 4680000"/>
              <a:gd name="connsiteY4" fmla="*/ 222263 h 1260000"/>
              <a:gd name="connsiteX5" fmla="*/ 3980518 w 4680000"/>
              <a:gd name="connsiteY5" fmla="*/ 1043446 h 1260000"/>
              <a:gd name="connsiteX6" fmla="*/ 4490399 w 4680000"/>
              <a:gd name="connsiteY6" fmla="*/ 1249329 h 1260000"/>
              <a:gd name="connsiteX7" fmla="*/ 4586760 w 4680000"/>
              <a:gd name="connsiteY7" fmla="*/ 1260000 h 1260000"/>
              <a:gd name="connsiteX8" fmla="*/ 0 w 4680000"/>
              <a:gd name="connsiteY8" fmla="*/ 126000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000" h="1260000">
                <a:moveTo>
                  <a:pt x="0" y="0"/>
                </a:moveTo>
                <a:lnTo>
                  <a:pt x="4680000" y="0"/>
                </a:lnTo>
                <a:lnTo>
                  <a:pt x="4680000" y="4635"/>
                </a:lnTo>
                <a:lnTo>
                  <a:pt x="4593331" y="7625"/>
                </a:lnTo>
                <a:cubicBezTo>
                  <a:pt x="4358290" y="24393"/>
                  <a:pt x="4139895" y="100601"/>
                  <a:pt x="3983739" y="222263"/>
                </a:cubicBezTo>
                <a:cubicBezTo>
                  <a:pt x="3681356" y="457854"/>
                  <a:pt x="3679987" y="806784"/>
                  <a:pt x="3980518" y="1043446"/>
                </a:cubicBezTo>
                <a:cubicBezTo>
                  <a:pt x="4113891" y="1148475"/>
                  <a:pt x="4293476" y="1220087"/>
                  <a:pt x="4490399" y="1249329"/>
                </a:cubicBezTo>
                <a:lnTo>
                  <a:pt x="4586760" y="1260000"/>
                </a:lnTo>
                <a:lnTo>
                  <a:pt x="0" y="1260000"/>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89" name="Serbest Form 188"/>
          <p:cNvSpPr/>
          <p:nvPr/>
        </p:nvSpPr>
        <p:spPr>
          <a:xfrm>
            <a:off x="5969157" y="3732507"/>
            <a:ext cx="1480569" cy="1260000"/>
          </a:xfrm>
          <a:custGeom>
            <a:avLst/>
            <a:gdLst>
              <a:gd name="connsiteX0" fmla="*/ 0 w 1974092"/>
              <a:gd name="connsiteY0" fmla="*/ 0 h 1260000"/>
              <a:gd name="connsiteX1" fmla="*/ 1974092 w 1974092"/>
              <a:gd name="connsiteY1" fmla="*/ 0 h 1260000"/>
              <a:gd name="connsiteX2" fmla="*/ 1974092 w 1974092"/>
              <a:gd name="connsiteY2" fmla="*/ 1260000 h 1260000"/>
              <a:gd name="connsiteX3" fmla="*/ 0 w 1974092"/>
              <a:gd name="connsiteY3" fmla="*/ 1260000 h 1260000"/>
              <a:gd name="connsiteX4" fmla="*/ 0 w 1974092"/>
              <a:gd name="connsiteY4" fmla="*/ 1259943 h 1260000"/>
              <a:gd name="connsiteX5" fmla="*/ 100314 w 1974092"/>
              <a:gd name="connsiteY5" fmla="*/ 1256262 h 1260000"/>
              <a:gd name="connsiteX6" fmla="*/ 709967 w 1974092"/>
              <a:gd name="connsiteY6" fmla="*/ 1039330 h 1260000"/>
              <a:gd name="connsiteX7" fmla="*/ 706746 w 1974092"/>
              <a:gd name="connsiteY7" fmla="*/ 218147 h 1260000"/>
              <a:gd name="connsiteX8" fmla="*/ 97154 w 1974092"/>
              <a:gd name="connsiteY8" fmla="*/ 3509 h 1260000"/>
              <a:gd name="connsiteX9" fmla="*/ 0 w 1974092"/>
              <a:gd name="connsiteY9" fmla="*/ 157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4092" h="1260000">
                <a:moveTo>
                  <a:pt x="0" y="0"/>
                </a:moveTo>
                <a:lnTo>
                  <a:pt x="1974092" y="0"/>
                </a:lnTo>
                <a:lnTo>
                  <a:pt x="1974092" y="1260000"/>
                </a:lnTo>
                <a:lnTo>
                  <a:pt x="0" y="1260000"/>
                </a:lnTo>
                <a:lnTo>
                  <a:pt x="0" y="1259943"/>
                </a:lnTo>
                <a:lnTo>
                  <a:pt x="100314" y="1256262"/>
                </a:lnTo>
                <a:cubicBezTo>
                  <a:pt x="335864" y="1238914"/>
                  <a:pt x="554366" y="1161863"/>
                  <a:pt x="709967" y="1039330"/>
                </a:cubicBezTo>
                <a:cubicBezTo>
                  <a:pt x="1010498" y="802668"/>
                  <a:pt x="1009129" y="453738"/>
                  <a:pt x="706746" y="218147"/>
                </a:cubicBezTo>
                <a:cubicBezTo>
                  <a:pt x="550590" y="96485"/>
                  <a:pt x="332195" y="20277"/>
                  <a:pt x="97154" y="3509"/>
                </a:cubicBezTo>
                <a:lnTo>
                  <a:pt x="0" y="157"/>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90" name="Metin kutusu 189"/>
          <p:cNvSpPr txBox="1"/>
          <p:nvPr/>
        </p:nvSpPr>
        <p:spPr>
          <a:xfrm>
            <a:off x="6840047" y="3920689"/>
            <a:ext cx="428322" cy="669542"/>
          </a:xfrm>
          <a:prstGeom prst="rect">
            <a:avLst/>
          </a:prstGeom>
          <a:noFill/>
        </p:spPr>
        <p:txBody>
          <a:bodyPr wrap="none" rtlCol="0">
            <a:spAutoFit/>
          </a:bodyPr>
          <a:lstStyle/>
          <a:p>
            <a:r>
              <a:rPr lang="tr-TR" sz="3751" dirty="0"/>
              <a:t>3</a:t>
            </a:r>
          </a:p>
        </p:txBody>
      </p:sp>
      <p:grpSp>
        <p:nvGrpSpPr>
          <p:cNvPr id="193" name="Grup 192"/>
          <p:cNvGrpSpPr/>
          <p:nvPr/>
        </p:nvGrpSpPr>
        <p:grpSpPr>
          <a:xfrm>
            <a:off x="4583915" y="2440127"/>
            <a:ext cx="675000" cy="900000"/>
            <a:chOff x="3546104" y="1383898"/>
            <a:chExt cx="900000" cy="900000"/>
          </a:xfrm>
        </p:grpSpPr>
        <p:grpSp>
          <p:nvGrpSpPr>
            <p:cNvPr id="194" name="Grup 193"/>
            <p:cNvGrpSpPr/>
            <p:nvPr/>
          </p:nvGrpSpPr>
          <p:grpSpPr>
            <a:xfrm>
              <a:off x="3546104" y="1383898"/>
              <a:ext cx="900000" cy="900000"/>
              <a:chOff x="5836261" y="3753692"/>
              <a:chExt cx="2498555" cy="2563641"/>
            </a:xfrm>
          </p:grpSpPr>
          <p:sp>
            <p:nvSpPr>
              <p:cNvPr id="196" name="Akış Çizelgesi: El İle İşlem 195"/>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97" name="Akış Çizelgesi: El İle İşlem 196"/>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98" name="Akış Çizelgesi: El İle İşlem 197"/>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199" name="Akış Çizelgesi: El İle İşlem 198"/>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00" name="Akış Çizelgesi: El İle İşlem 199"/>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01" name="Akış Çizelgesi: El İle İşlem 200"/>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02" name="Akış Çizelgesi: El İle İşlem 201"/>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03" name="Akış Çizelgesi: El İle İşlem 202"/>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04" name="Akış Çizelgesi: El İle İşlem 203"/>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05" name="Akış Çizelgesi: El İle İşlem 204"/>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195" name="Oval 194"/>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06" name="Grup 205"/>
          <p:cNvGrpSpPr/>
          <p:nvPr/>
        </p:nvGrpSpPr>
        <p:grpSpPr>
          <a:xfrm>
            <a:off x="5175077" y="2180933"/>
            <a:ext cx="675000" cy="900000"/>
            <a:chOff x="3546104" y="1383898"/>
            <a:chExt cx="900000" cy="900000"/>
          </a:xfrm>
        </p:grpSpPr>
        <p:grpSp>
          <p:nvGrpSpPr>
            <p:cNvPr id="207" name="Grup 206"/>
            <p:cNvGrpSpPr/>
            <p:nvPr/>
          </p:nvGrpSpPr>
          <p:grpSpPr>
            <a:xfrm>
              <a:off x="3546104" y="1383898"/>
              <a:ext cx="900000" cy="900000"/>
              <a:chOff x="5836261" y="3753692"/>
              <a:chExt cx="2498555" cy="2563641"/>
            </a:xfrm>
          </p:grpSpPr>
          <p:sp>
            <p:nvSpPr>
              <p:cNvPr id="209" name="Akış Çizelgesi: El İle İşlem 208"/>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0" name="Akış Çizelgesi: El İle İşlem 209"/>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1" name="Akış Çizelgesi: El İle İşlem 210"/>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2" name="Akış Çizelgesi: El İle İşlem 211"/>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3" name="Akış Çizelgesi: El İle İşlem 212"/>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4" name="Akış Çizelgesi: El İle İşlem 213"/>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5" name="Akış Çizelgesi: El İle İşlem 214"/>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6" name="Akış Çizelgesi: El İle İşlem 215"/>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7" name="Akış Çizelgesi: El İle İşlem 216"/>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18" name="Akış Çizelgesi: El İle İşlem 217"/>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08" name="Oval 207"/>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19" name="Grup 218"/>
          <p:cNvGrpSpPr/>
          <p:nvPr/>
        </p:nvGrpSpPr>
        <p:grpSpPr>
          <a:xfrm>
            <a:off x="5782580" y="2439235"/>
            <a:ext cx="675000" cy="900000"/>
            <a:chOff x="3546104" y="1383898"/>
            <a:chExt cx="900000" cy="900000"/>
          </a:xfrm>
        </p:grpSpPr>
        <p:grpSp>
          <p:nvGrpSpPr>
            <p:cNvPr id="220" name="Grup 219"/>
            <p:cNvGrpSpPr/>
            <p:nvPr/>
          </p:nvGrpSpPr>
          <p:grpSpPr>
            <a:xfrm>
              <a:off x="3546104" y="1383898"/>
              <a:ext cx="900000" cy="900000"/>
              <a:chOff x="5836261" y="3753692"/>
              <a:chExt cx="2498555" cy="2563641"/>
            </a:xfrm>
          </p:grpSpPr>
          <p:sp>
            <p:nvSpPr>
              <p:cNvPr id="222" name="Akış Çizelgesi: El İle İşlem 221"/>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3" name="Akış Çizelgesi: El İle İşlem 222"/>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4" name="Akış Çizelgesi: El İle İşlem 223"/>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5" name="Akış Çizelgesi: El İle İşlem 224"/>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6" name="Akış Çizelgesi: El İle İşlem 225"/>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7" name="Akış Çizelgesi: El İle İşlem 226"/>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8" name="Akış Çizelgesi: El İle İşlem 227"/>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29" name="Akış Çizelgesi: El İle İşlem 228"/>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30" name="Akış Çizelgesi: El İle İşlem 229"/>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31" name="Akış Çizelgesi: El İle İşlem 230"/>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21" name="Oval 220"/>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32" name="Grup 231"/>
          <p:cNvGrpSpPr/>
          <p:nvPr/>
        </p:nvGrpSpPr>
        <p:grpSpPr>
          <a:xfrm>
            <a:off x="4623591" y="3997216"/>
            <a:ext cx="675000" cy="900000"/>
            <a:chOff x="3546104" y="1383898"/>
            <a:chExt cx="900000" cy="900000"/>
          </a:xfrm>
        </p:grpSpPr>
        <p:grpSp>
          <p:nvGrpSpPr>
            <p:cNvPr id="233" name="Grup 232"/>
            <p:cNvGrpSpPr/>
            <p:nvPr/>
          </p:nvGrpSpPr>
          <p:grpSpPr>
            <a:xfrm>
              <a:off x="3546104" y="1383898"/>
              <a:ext cx="900000" cy="900000"/>
              <a:chOff x="5836261" y="3753692"/>
              <a:chExt cx="2498555" cy="2563641"/>
            </a:xfrm>
          </p:grpSpPr>
          <p:sp>
            <p:nvSpPr>
              <p:cNvPr id="235" name="Akış Çizelgesi: El İle İşlem 234"/>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36" name="Akış Çizelgesi: El İle İşlem 235"/>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37" name="Akış Çizelgesi: El İle İşlem 236"/>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38" name="Akış Çizelgesi: El İle İşlem 237"/>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39" name="Akış Çizelgesi: El İle İşlem 238"/>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40" name="Akış Çizelgesi: El İle İşlem 239"/>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41" name="Akış Çizelgesi: El İle İşlem 240"/>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42" name="Akış Çizelgesi: El İle İşlem 241"/>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43" name="Akış Çizelgesi: El İle İşlem 242"/>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44" name="Akış Çizelgesi: El İle İşlem 243"/>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34" name="Oval 233"/>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45" name="Grup 244"/>
          <p:cNvGrpSpPr/>
          <p:nvPr/>
        </p:nvGrpSpPr>
        <p:grpSpPr>
          <a:xfrm>
            <a:off x="5214753" y="3738023"/>
            <a:ext cx="675000" cy="900000"/>
            <a:chOff x="3546104" y="1383898"/>
            <a:chExt cx="900000" cy="900000"/>
          </a:xfrm>
        </p:grpSpPr>
        <p:grpSp>
          <p:nvGrpSpPr>
            <p:cNvPr id="246" name="Grup 245"/>
            <p:cNvGrpSpPr/>
            <p:nvPr/>
          </p:nvGrpSpPr>
          <p:grpSpPr>
            <a:xfrm>
              <a:off x="3546104" y="1383898"/>
              <a:ext cx="900000" cy="900000"/>
              <a:chOff x="5836261" y="3753692"/>
              <a:chExt cx="2498555" cy="2563641"/>
            </a:xfrm>
          </p:grpSpPr>
          <p:sp>
            <p:nvSpPr>
              <p:cNvPr id="248" name="Akış Çizelgesi: El İle İşlem 247"/>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49" name="Akış Çizelgesi: El İle İşlem 248"/>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0" name="Akış Çizelgesi: El İle İşlem 249"/>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1" name="Akış Çizelgesi: El İle İşlem 250"/>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2" name="Akış Çizelgesi: El İle İşlem 251"/>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3" name="Akış Çizelgesi: El İle İşlem 252"/>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4" name="Akış Çizelgesi: El İle İşlem 253"/>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5" name="Akış Çizelgesi: El İle İşlem 254"/>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6" name="Akış Çizelgesi: El İle İşlem 255"/>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57" name="Akış Çizelgesi: El İle İşlem 256"/>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47" name="Oval 246"/>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58" name="Grup 257"/>
          <p:cNvGrpSpPr/>
          <p:nvPr/>
        </p:nvGrpSpPr>
        <p:grpSpPr>
          <a:xfrm>
            <a:off x="5822257" y="3996324"/>
            <a:ext cx="675000" cy="900000"/>
            <a:chOff x="3546104" y="1383898"/>
            <a:chExt cx="900000" cy="900000"/>
          </a:xfrm>
        </p:grpSpPr>
        <p:grpSp>
          <p:nvGrpSpPr>
            <p:cNvPr id="259" name="Grup 258"/>
            <p:cNvGrpSpPr/>
            <p:nvPr/>
          </p:nvGrpSpPr>
          <p:grpSpPr>
            <a:xfrm>
              <a:off x="3546104" y="1383898"/>
              <a:ext cx="900000" cy="900000"/>
              <a:chOff x="5836261" y="3753692"/>
              <a:chExt cx="2498555" cy="2563641"/>
            </a:xfrm>
          </p:grpSpPr>
          <p:sp>
            <p:nvSpPr>
              <p:cNvPr id="261" name="Akış Çizelgesi: El İle İşlem 260"/>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2" name="Akış Çizelgesi: El İle İşlem 261"/>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3" name="Akış Çizelgesi: El İle İşlem 262"/>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4" name="Akış Çizelgesi: El İle İşlem 263"/>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5" name="Akış Çizelgesi: El İle İşlem 264"/>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6" name="Akış Çizelgesi: El İle İşlem 265"/>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7" name="Akış Çizelgesi: El İle İşlem 266"/>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8" name="Akış Çizelgesi: El İle İşlem 267"/>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69" name="Akış Çizelgesi: El İle İşlem 268"/>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0" name="Akış Çizelgesi: El İle İşlem 269"/>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60" name="Oval 259"/>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4" name="Dikdörtgen 3"/>
          <p:cNvSpPr/>
          <p:nvPr/>
        </p:nvSpPr>
        <p:spPr>
          <a:xfrm>
            <a:off x="1482180" y="-29297"/>
            <a:ext cx="5158149" cy="52322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algn="ctr" defTabSz="257168" eaLnBrk="0" hangingPunct="0"/>
            <a:r>
              <a:rPr lang="tr-TR" sz="2800" dirty="0" smtClean="0">
                <a:solidFill>
                  <a:srgbClr val="FF0000"/>
                </a:solidFill>
                <a:latin typeface="Times New Roman" panose="02020603050405020304" pitchFamily="18" charset="0"/>
                <a:ea typeface="+mj-ea"/>
                <a:cs typeface="Times New Roman" panose="02020603050405020304" pitchFamily="18" charset="0"/>
              </a:rPr>
              <a:t>SONUÇLAR</a:t>
            </a:r>
            <a:endParaRPr lang="tr-TR" sz="2800" dirty="0">
              <a:solidFill>
                <a:srgbClr val="FF0000"/>
              </a:solidFill>
              <a:latin typeface="Times New Roman" panose="02020603050405020304" pitchFamily="18" charset="0"/>
              <a:ea typeface="+mj-ea"/>
              <a:cs typeface="Times New Roman" panose="02020603050405020304" pitchFamily="18" charset="0"/>
            </a:endParaRPr>
          </a:p>
        </p:txBody>
      </p:sp>
      <p:sp>
        <p:nvSpPr>
          <p:cNvPr id="135" name="Serbest Form 134"/>
          <p:cNvSpPr/>
          <p:nvPr/>
        </p:nvSpPr>
        <p:spPr>
          <a:xfrm>
            <a:off x="780828" y="5129731"/>
            <a:ext cx="4295231" cy="1260000"/>
          </a:xfrm>
          <a:custGeom>
            <a:avLst/>
            <a:gdLst>
              <a:gd name="connsiteX0" fmla="*/ 0 w 4680000"/>
              <a:gd name="connsiteY0" fmla="*/ 0 h 1260000"/>
              <a:gd name="connsiteX1" fmla="*/ 4680000 w 4680000"/>
              <a:gd name="connsiteY1" fmla="*/ 0 h 1260000"/>
              <a:gd name="connsiteX2" fmla="*/ 4680000 w 4680000"/>
              <a:gd name="connsiteY2" fmla="*/ 4635 h 1260000"/>
              <a:gd name="connsiteX3" fmla="*/ 4593331 w 4680000"/>
              <a:gd name="connsiteY3" fmla="*/ 7625 h 1260000"/>
              <a:gd name="connsiteX4" fmla="*/ 3983739 w 4680000"/>
              <a:gd name="connsiteY4" fmla="*/ 222263 h 1260000"/>
              <a:gd name="connsiteX5" fmla="*/ 3980518 w 4680000"/>
              <a:gd name="connsiteY5" fmla="*/ 1043446 h 1260000"/>
              <a:gd name="connsiteX6" fmla="*/ 4490399 w 4680000"/>
              <a:gd name="connsiteY6" fmla="*/ 1249329 h 1260000"/>
              <a:gd name="connsiteX7" fmla="*/ 4586760 w 4680000"/>
              <a:gd name="connsiteY7" fmla="*/ 1260000 h 1260000"/>
              <a:gd name="connsiteX8" fmla="*/ 0 w 4680000"/>
              <a:gd name="connsiteY8" fmla="*/ 126000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000" h="1260000">
                <a:moveTo>
                  <a:pt x="0" y="0"/>
                </a:moveTo>
                <a:lnTo>
                  <a:pt x="4680000" y="0"/>
                </a:lnTo>
                <a:lnTo>
                  <a:pt x="4680000" y="4635"/>
                </a:lnTo>
                <a:lnTo>
                  <a:pt x="4593331" y="7625"/>
                </a:lnTo>
                <a:cubicBezTo>
                  <a:pt x="4358290" y="24393"/>
                  <a:pt x="4139895" y="100601"/>
                  <a:pt x="3983739" y="222263"/>
                </a:cubicBezTo>
                <a:cubicBezTo>
                  <a:pt x="3681356" y="457854"/>
                  <a:pt x="3679987" y="806784"/>
                  <a:pt x="3980518" y="1043446"/>
                </a:cubicBezTo>
                <a:cubicBezTo>
                  <a:pt x="4113891" y="1148475"/>
                  <a:pt x="4293476" y="1220087"/>
                  <a:pt x="4490399" y="1249329"/>
                </a:cubicBezTo>
                <a:lnTo>
                  <a:pt x="4586760" y="1260000"/>
                </a:lnTo>
                <a:lnTo>
                  <a:pt x="0" y="1260000"/>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36" name="Serbest Form 135"/>
          <p:cNvSpPr/>
          <p:nvPr/>
        </p:nvSpPr>
        <p:spPr>
          <a:xfrm>
            <a:off x="5900048" y="5129731"/>
            <a:ext cx="1549677" cy="1260000"/>
          </a:xfrm>
          <a:custGeom>
            <a:avLst/>
            <a:gdLst>
              <a:gd name="connsiteX0" fmla="*/ 0 w 1974092"/>
              <a:gd name="connsiteY0" fmla="*/ 0 h 1260000"/>
              <a:gd name="connsiteX1" fmla="*/ 1974092 w 1974092"/>
              <a:gd name="connsiteY1" fmla="*/ 0 h 1260000"/>
              <a:gd name="connsiteX2" fmla="*/ 1974092 w 1974092"/>
              <a:gd name="connsiteY2" fmla="*/ 1260000 h 1260000"/>
              <a:gd name="connsiteX3" fmla="*/ 0 w 1974092"/>
              <a:gd name="connsiteY3" fmla="*/ 1260000 h 1260000"/>
              <a:gd name="connsiteX4" fmla="*/ 0 w 1974092"/>
              <a:gd name="connsiteY4" fmla="*/ 1259943 h 1260000"/>
              <a:gd name="connsiteX5" fmla="*/ 100314 w 1974092"/>
              <a:gd name="connsiteY5" fmla="*/ 1256262 h 1260000"/>
              <a:gd name="connsiteX6" fmla="*/ 709967 w 1974092"/>
              <a:gd name="connsiteY6" fmla="*/ 1039330 h 1260000"/>
              <a:gd name="connsiteX7" fmla="*/ 706746 w 1974092"/>
              <a:gd name="connsiteY7" fmla="*/ 218147 h 1260000"/>
              <a:gd name="connsiteX8" fmla="*/ 97154 w 1974092"/>
              <a:gd name="connsiteY8" fmla="*/ 3509 h 1260000"/>
              <a:gd name="connsiteX9" fmla="*/ 0 w 1974092"/>
              <a:gd name="connsiteY9" fmla="*/ 157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4092" h="1260000">
                <a:moveTo>
                  <a:pt x="0" y="0"/>
                </a:moveTo>
                <a:lnTo>
                  <a:pt x="1974092" y="0"/>
                </a:lnTo>
                <a:lnTo>
                  <a:pt x="1974092" y="1260000"/>
                </a:lnTo>
                <a:lnTo>
                  <a:pt x="0" y="1260000"/>
                </a:lnTo>
                <a:lnTo>
                  <a:pt x="0" y="1259943"/>
                </a:lnTo>
                <a:lnTo>
                  <a:pt x="100314" y="1256262"/>
                </a:lnTo>
                <a:cubicBezTo>
                  <a:pt x="335864" y="1238914"/>
                  <a:pt x="554366" y="1161863"/>
                  <a:pt x="709967" y="1039330"/>
                </a:cubicBezTo>
                <a:cubicBezTo>
                  <a:pt x="1010498" y="802668"/>
                  <a:pt x="1009129" y="453738"/>
                  <a:pt x="706746" y="218147"/>
                </a:cubicBezTo>
                <a:cubicBezTo>
                  <a:pt x="550590" y="96485"/>
                  <a:pt x="332195" y="20277"/>
                  <a:pt x="97154" y="3509"/>
                </a:cubicBezTo>
                <a:lnTo>
                  <a:pt x="0" y="157"/>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37" name="Metin kutusu 136"/>
          <p:cNvSpPr txBox="1"/>
          <p:nvPr/>
        </p:nvSpPr>
        <p:spPr>
          <a:xfrm>
            <a:off x="6770939" y="5317915"/>
            <a:ext cx="428322" cy="669542"/>
          </a:xfrm>
          <a:prstGeom prst="rect">
            <a:avLst/>
          </a:prstGeom>
          <a:noFill/>
        </p:spPr>
        <p:txBody>
          <a:bodyPr wrap="none" rtlCol="0">
            <a:spAutoFit/>
          </a:bodyPr>
          <a:lstStyle/>
          <a:p>
            <a:r>
              <a:rPr lang="tr-TR" sz="3751" dirty="0"/>
              <a:t>4</a:t>
            </a:r>
          </a:p>
        </p:txBody>
      </p:sp>
      <p:sp>
        <p:nvSpPr>
          <p:cNvPr id="138" name="Metin kutusu 137"/>
          <p:cNvSpPr txBox="1"/>
          <p:nvPr/>
        </p:nvSpPr>
        <p:spPr>
          <a:xfrm>
            <a:off x="1699507" y="5158935"/>
            <a:ext cx="2329040" cy="1200329"/>
          </a:xfrm>
          <a:prstGeom prst="rect">
            <a:avLst/>
          </a:prstGeom>
          <a:noFill/>
        </p:spPr>
        <p:txBody>
          <a:bodyPr wrap="square" rtlCol="0">
            <a:spAutoFit/>
          </a:bodyPr>
          <a:lstStyle/>
          <a:p>
            <a:pPr algn="ctr"/>
            <a:r>
              <a:rPr lang="tr-TR" dirty="0">
                <a:latin typeface="Times New Roman" panose="02020603050405020304" pitchFamily="18" charset="0"/>
                <a:cs typeface="Times New Roman" panose="02020603050405020304" pitchFamily="18" charset="0"/>
              </a:rPr>
              <a:t>BİREYLERİN ÇEVREYE DUYARLI TÜKETİCİLER HALİNE GELMESİ</a:t>
            </a:r>
          </a:p>
        </p:txBody>
      </p:sp>
      <p:grpSp>
        <p:nvGrpSpPr>
          <p:cNvPr id="140" name="Grup 139"/>
          <p:cNvGrpSpPr/>
          <p:nvPr/>
        </p:nvGrpSpPr>
        <p:grpSpPr>
          <a:xfrm>
            <a:off x="4554483" y="5394441"/>
            <a:ext cx="675000" cy="900000"/>
            <a:chOff x="3546104" y="1383898"/>
            <a:chExt cx="900000" cy="900000"/>
          </a:xfrm>
        </p:grpSpPr>
        <p:grpSp>
          <p:nvGrpSpPr>
            <p:cNvPr id="271" name="Grup 270"/>
            <p:cNvGrpSpPr/>
            <p:nvPr/>
          </p:nvGrpSpPr>
          <p:grpSpPr>
            <a:xfrm>
              <a:off x="3546104" y="1383898"/>
              <a:ext cx="900000" cy="900000"/>
              <a:chOff x="5836261" y="3753692"/>
              <a:chExt cx="2498555" cy="2563641"/>
            </a:xfrm>
          </p:grpSpPr>
          <p:sp>
            <p:nvSpPr>
              <p:cNvPr id="273" name="Akış Çizelgesi: El İle İşlem 272"/>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4" name="Akış Çizelgesi: El İle İşlem 273"/>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5" name="Akış Çizelgesi: El İle İşlem 274"/>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6" name="Akış Çizelgesi: El İle İşlem 275"/>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7" name="Akış Çizelgesi: El İle İşlem 276"/>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8" name="Akış Çizelgesi: El İle İşlem 277"/>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79" name="Akış Çizelgesi: El İle İşlem 278"/>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80" name="Akış Çizelgesi: El İle İşlem 279"/>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81" name="Akış Çizelgesi: El İle İşlem 280"/>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82" name="Akış Çizelgesi: El İle İşlem 281"/>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72" name="Oval 271"/>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83" name="Grup 282"/>
          <p:cNvGrpSpPr/>
          <p:nvPr/>
        </p:nvGrpSpPr>
        <p:grpSpPr>
          <a:xfrm>
            <a:off x="5145645" y="5135247"/>
            <a:ext cx="675000" cy="900000"/>
            <a:chOff x="3546104" y="1383898"/>
            <a:chExt cx="900000" cy="900000"/>
          </a:xfrm>
        </p:grpSpPr>
        <p:grpSp>
          <p:nvGrpSpPr>
            <p:cNvPr id="284" name="Grup 283"/>
            <p:cNvGrpSpPr/>
            <p:nvPr/>
          </p:nvGrpSpPr>
          <p:grpSpPr>
            <a:xfrm>
              <a:off x="3546104" y="1383898"/>
              <a:ext cx="900000" cy="900000"/>
              <a:chOff x="5836261" y="3753692"/>
              <a:chExt cx="2498555" cy="2563641"/>
            </a:xfrm>
          </p:grpSpPr>
          <p:sp>
            <p:nvSpPr>
              <p:cNvPr id="286" name="Akış Çizelgesi: El İle İşlem 285"/>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87" name="Akış Çizelgesi: El İle İşlem 286"/>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88" name="Akış Çizelgesi: El İle İşlem 287"/>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89" name="Akış Çizelgesi: El İle İşlem 288"/>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90" name="Akış Çizelgesi: El İle İşlem 289"/>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91" name="Akış Çizelgesi: El İle İşlem 290"/>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92" name="Akış Çizelgesi: El İle İşlem 291"/>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93" name="Akış Çizelgesi: El İle İşlem 292"/>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94" name="Akış Çizelgesi: El İle İşlem 293"/>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295" name="Akış Çizelgesi: El İle İşlem 294"/>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85" name="Oval 284"/>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grpSp>
        <p:nvGrpSpPr>
          <p:cNvPr id="296" name="Grup 295"/>
          <p:cNvGrpSpPr/>
          <p:nvPr/>
        </p:nvGrpSpPr>
        <p:grpSpPr>
          <a:xfrm>
            <a:off x="5753149" y="5393549"/>
            <a:ext cx="675000" cy="900000"/>
            <a:chOff x="3546104" y="1383898"/>
            <a:chExt cx="900000" cy="900000"/>
          </a:xfrm>
        </p:grpSpPr>
        <p:grpSp>
          <p:nvGrpSpPr>
            <p:cNvPr id="297" name="Grup 296"/>
            <p:cNvGrpSpPr/>
            <p:nvPr/>
          </p:nvGrpSpPr>
          <p:grpSpPr>
            <a:xfrm>
              <a:off x="3546104" y="1383898"/>
              <a:ext cx="900000" cy="900000"/>
              <a:chOff x="5836261" y="3753692"/>
              <a:chExt cx="2498555" cy="2563641"/>
            </a:xfrm>
          </p:grpSpPr>
          <p:sp>
            <p:nvSpPr>
              <p:cNvPr id="299" name="Akış Çizelgesi: El İle İşlem 298"/>
              <p:cNvSpPr/>
              <p:nvPr/>
            </p:nvSpPr>
            <p:spPr>
              <a:xfrm rot="12481718" flipV="1">
                <a:off x="6421407" y="5654608"/>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0" name="Akış Çizelgesi: El İle İşlem 299"/>
              <p:cNvSpPr/>
              <p:nvPr/>
            </p:nvSpPr>
            <p:spPr>
              <a:xfrm rot="10242681" flipV="1">
                <a:off x="7022826" y="575633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1" name="Akış Çizelgesi: El İle İşlem 300"/>
              <p:cNvSpPr/>
              <p:nvPr/>
            </p:nvSpPr>
            <p:spPr>
              <a:xfrm rot="7991851" flipV="1">
                <a:off x="7562714" y="546884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2" name="Akış Çizelgesi: El İle İşlem 301"/>
              <p:cNvSpPr/>
              <p:nvPr/>
            </p:nvSpPr>
            <p:spPr>
              <a:xfrm rot="5869955" flipV="1">
                <a:off x="7829315" y="4911269"/>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3" name="Akış Çizelgesi: El İle İşlem 302"/>
              <p:cNvSpPr/>
              <p:nvPr/>
            </p:nvSpPr>
            <p:spPr>
              <a:xfrm rot="3796493" flipV="1">
                <a:off x="7730164" y="4296801"/>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4" name="Akış Çizelgesi: El İle İşlem 303"/>
              <p:cNvSpPr/>
              <p:nvPr/>
            </p:nvSpPr>
            <p:spPr>
              <a:xfrm rot="1638912" flipV="1">
                <a:off x="7297494" y="3853796"/>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5" name="Akış Çizelgesi: El İle İşlem 304"/>
              <p:cNvSpPr/>
              <p:nvPr/>
            </p:nvSpPr>
            <p:spPr>
              <a:xfrm rot="21007836" flipV="1">
                <a:off x="6687484" y="3753692"/>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6" name="Akış Çizelgesi: El İle İşlem 305"/>
              <p:cNvSpPr/>
              <p:nvPr/>
            </p:nvSpPr>
            <p:spPr>
              <a:xfrm rot="18778629" flipV="1">
                <a:off x="6154972" y="404364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7" name="Akış Çizelgesi: El İle İşlem 306"/>
              <p:cNvSpPr/>
              <p:nvPr/>
            </p:nvSpPr>
            <p:spPr>
              <a:xfrm rot="16697638" flipV="1">
                <a:off x="5891762" y="4592367"/>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sp>
            <p:nvSpPr>
              <p:cNvPr id="308" name="Akış Çizelgesi: El İle İşlem 307"/>
              <p:cNvSpPr/>
              <p:nvPr/>
            </p:nvSpPr>
            <p:spPr>
              <a:xfrm rot="14601653" flipV="1">
                <a:off x="5995119" y="5217345"/>
                <a:ext cx="450000" cy="561002"/>
              </a:xfrm>
              <a:prstGeom prst="flowChartManualOperation">
                <a:avLst/>
              </a:prstGeom>
              <a:solidFill>
                <a:srgbClr val="41719C"/>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solidFill>
                    <a:prstClr val="white"/>
                  </a:solidFill>
                </a:endParaRPr>
              </a:p>
            </p:txBody>
          </p:sp>
        </p:grpSp>
        <p:sp>
          <p:nvSpPr>
            <p:cNvPr id="298" name="Oval 297"/>
            <p:cNvSpPr/>
            <p:nvPr/>
          </p:nvSpPr>
          <p:spPr>
            <a:xfrm rot="236210">
              <a:off x="3727887" y="1574947"/>
              <a:ext cx="540000" cy="540000"/>
            </a:xfrm>
            <a:prstGeom prst="ellipse">
              <a:avLst/>
            </a:prstGeom>
            <a:solidFill>
              <a:schemeClr val="bg1">
                <a:lumMod val="75000"/>
              </a:schemeClr>
            </a:solidFill>
            <a:ln w="1682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309" name="Metin kutusu 308"/>
          <p:cNvSpPr txBox="1"/>
          <p:nvPr/>
        </p:nvSpPr>
        <p:spPr>
          <a:xfrm>
            <a:off x="551057" y="3849742"/>
            <a:ext cx="3987235" cy="1077218"/>
          </a:xfrm>
          <a:prstGeom prst="rect">
            <a:avLst/>
          </a:prstGeom>
          <a:noFill/>
        </p:spPr>
        <p:txBody>
          <a:bodyPr wrap="square" rtlCol="0">
            <a:spAutoFit/>
          </a:bodyPr>
          <a:lstStyle/>
          <a:p>
            <a:pPr algn="ctr"/>
            <a:r>
              <a:rPr lang="tr-TR" sz="1600" dirty="0">
                <a:latin typeface="Times New Roman" panose="02020603050405020304" pitchFamily="18" charset="0"/>
                <a:cs typeface="Times New Roman" panose="02020603050405020304" pitchFamily="18" charset="0"/>
              </a:rPr>
              <a:t>KAĞIT (KARTON), PLASTİK, CAM VE METAL GİBİ ATIKLARIN AYRI TOPLANARAK EKONOMİYE KAZANDIRILMASI</a:t>
            </a:r>
          </a:p>
        </p:txBody>
      </p:sp>
    </p:spTree>
    <p:extLst>
      <p:ext uri="{BB962C8B-B14F-4D97-AF65-F5344CB8AC3E}">
        <p14:creationId xmlns:p14="http://schemas.microsoft.com/office/powerpoint/2010/main" val="1497861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141"/>
                                        </p:tgtEl>
                                        <p:attrNameLst>
                                          <p:attrName>r</p:attrName>
                                        </p:attrNameLst>
                                      </p:cBhvr>
                                    </p:animRot>
                                  </p:childTnLst>
                                </p:cTn>
                              </p:par>
                              <p:par>
                                <p:cTn id="7" presetID="8" presetClass="emph" presetSubtype="0" repeatCount="indefinite" fill="hold" nodeType="withEffect">
                                  <p:stCondLst>
                                    <p:cond delay="10"/>
                                  </p:stCondLst>
                                  <p:childTnLst>
                                    <p:animRot by="-21600000">
                                      <p:cBhvr>
                                        <p:cTn id="8" dur="2000" fill="hold"/>
                                        <p:tgtEl>
                                          <p:spTgt spid="154"/>
                                        </p:tgtEl>
                                        <p:attrNameLst>
                                          <p:attrName>r</p:attrName>
                                        </p:attrNameLst>
                                      </p:cBhvr>
                                    </p:animRot>
                                  </p:childTnLst>
                                </p:cTn>
                              </p:par>
                              <p:par>
                                <p:cTn id="9" presetID="8" presetClass="emph" presetSubtype="0" repeatCount="indefinite" fill="hold" nodeType="withEffect">
                                  <p:stCondLst>
                                    <p:cond delay="20"/>
                                  </p:stCondLst>
                                  <p:childTnLst>
                                    <p:animRot by="21600000">
                                      <p:cBhvr>
                                        <p:cTn id="10" dur="2000" fill="hold"/>
                                        <p:tgtEl>
                                          <p:spTgt spid="167"/>
                                        </p:tgtEl>
                                        <p:attrNameLst>
                                          <p:attrName>r</p:attrName>
                                        </p:attrNameLst>
                                      </p:cBhvr>
                                    </p:animRot>
                                  </p:childTnLst>
                                </p:cTn>
                              </p:par>
                              <p:par>
                                <p:cTn id="11" presetID="10" presetClass="entr" presetSubtype="0" fill="hold" grpId="0" nodeType="withEffect">
                                  <p:stCondLst>
                                    <p:cond delay="100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500"/>
                                        <p:tgtEl>
                                          <p:spTgt spid="182"/>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repeatCount="indefinite" fill="hold" nodeType="clickEffect">
                                  <p:stCondLst>
                                    <p:cond delay="0"/>
                                  </p:stCondLst>
                                  <p:childTnLst>
                                    <p:animRot by="21600000">
                                      <p:cBhvr>
                                        <p:cTn id="20" dur="2000" fill="hold"/>
                                        <p:tgtEl>
                                          <p:spTgt spid="193"/>
                                        </p:tgtEl>
                                        <p:attrNameLst>
                                          <p:attrName>r</p:attrName>
                                        </p:attrNameLst>
                                      </p:cBhvr>
                                    </p:animRot>
                                  </p:childTnLst>
                                </p:cTn>
                              </p:par>
                              <p:par>
                                <p:cTn id="21" presetID="8" presetClass="emph" presetSubtype="0" repeatCount="indefinite" fill="hold" nodeType="withEffect">
                                  <p:stCondLst>
                                    <p:cond delay="10"/>
                                  </p:stCondLst>
                                  <p:childTnLst>
                                    <p:animRot by="-21600000">
                                      <p:cBhvr>
                                        <p:cTn id="22" dur="2000" fill="hold"/>
                                        <p:tgtEl>
                                          <p:spTgt spid="206"/>
                                        </p:tgtEl>
                                        <p:attrNameLst>
                                          <p:attrName>r</p:attrName>
                                        </p:attrNameLst>
                                      </p:cBhvr>
                                    </p:animRot>
                                  </p:childTnLst>
                                </p:cTn>
                              </p:par>
                              <p:par>
                                <p:cTn id="23" presetID="8" presetClass="emph" presetSubtype="0" repeatCount="indefinite" fill="hold" nodeType="withEffect">
                                  <p:stCondLst>
                                    <p:cond delay="20"/>
                                  </p:stCondLst>
                                  <p:childTnLst>
                                    <p:animRot by="21600000">
                                      <p:cBhvr>
                                        <p:cTn id="24" dur="2000" fill="hold"/>
                                        <p:tgtEl>
                                          <p:spTgt spid="219"/>
                                        </p:tgtEl>
                                        <p:attrNameLst>
                                          <p:attrName>r</p:attrName>
                                        </p:attrNameLst>
                                      </p:cBhvr>
                                    </p:animRot>
                                  </p:childTnLst>
                                </p:cTn>
                              </p:par>
                              <p:par>
                                <p:cTn id="25" presetID="10" presetClass="entr" presetSubtype="0" fill="hold" grpId="0" nodeType="withEffect">
                                  <p:stCondLst>
                                    <p:cond delay="1000"/>
                                  </p:stCondLst>
                                  <p:childTnLst>
                                    <p:set>
                                      <p:cBhvr>
                                        <p:cTn id="26" dur="1" fill="hold">
                                          <p:stCondLst>
                                            <p:cond delay="0"/>
                                          </p:stCondLst>
                                        </p:cTn>
                                        <p:tgtEl>
                                          <p:spTgt spid="186"/>
                                        </p:tgtEl>
                                        <p:attrNameLst>
                                          <p:attrName>style.visibility</p:attrName>
                                        </p:attrNameLst>
                                      </p:cBhvr>
                                      <p:to>
                                        <p:strVal val="visible"/>
                                      </p:to>
                                    </p:set>
                                    <p:animEffect transition="in" filter="fade">
                                      <p:cBhvr>
                                        <p:cTn id="27" dur="500"/>
                                        <p:tgtEl>
                                          <p:spTgt spid="186"/>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500"/>
                                        <p:tgtEl>
                                          <p:spTgt spid="187"/>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repeatCount="indefinite" fill="hold" nodeType="clickEffect">
                                  <p:stCondLst>
                                    <p:cond delay="0"/>
                                  </p:stCondLst>
                                  <p:childTnLst>
                                    <p:animRot by="21600000">
                                      <p:cBhvr>
                                        <p:cTn id="34" dur="2000" fill="hold"/>
                                        <p:tgtEl>
                                          <p:spTgt spid="232"/>
                                        </p:tgtEl>
                                        <p:attrNameLst>
                                          <p:attrName>r</p:attrName>
                                        </p:attrNameLst>
                                      </p:cBhvr>
                                    </p:animRot>
                                  </p:childTnLst>
                                </p:cTn>
                              </p:par>
                              <p:par>
                                <p:cTn id="35" presetID="8" presetClass="emph" presetSubtype="0" repeatCount="indefinite" fill="hold" nodeType="withEffect">
                                  <p:stCondLst>
                                    <p:cond delay="10"/>
                                  </p:stCondLst>
                                  <p:childTnLst>
                                    <p:animRot by="-21600000">
                                      <p:cBhvr>
                                        <p:cTn id="36" dur="2000" fill="hold"/>
                                        <p:tgtEl>
                                          <p:spTgt spid="245"/>
                                        </p:tgtEl>
                                        <p:attrNameLst>
                                          <p:attrName>r</p:attrName>
                                        </p:attrNameLst>
                                      </p:cBhvr>
                                    </p:animRot>
                                  </p:childTnLst>
                                </p:cTn>
                              </p:par>
                              <p:par>
                                <p:cTn id="37" presetID="8" presetClass="emph" presetSubtype="0" repeatCount="indefinite" fill="hold" nodeType="withEffect">
                                  <p:stCondLst>
                                    <p:cond delay="20"/>
                                  </p:stCondLst>
                                  <p:childTnLst>
                                    <p:animRot by="21600000">
                                      <p:cBhvr>
                                        <p:cTn id="38" dur="2000" fill="hold"/>
                                        <p:tgtEl>
                                          <p:spTgt spid="258"/>
                                        </p:tgtEl>
                                        <p:attrNameLst>
                                          <p:attrName>r</p:attrName>
                                        </p:attrNameLst>
                                      </p:cBhvr>
                                    </p:animRot>
                                  </p:childTnLst>
                                </p:cTn>
                              </p:par>
                              <p:par>
                                <p:cTn id="39" presetID="10" presetClass="entr" presetSubtype="0" fill="hold" grpId="0" nodeType="withEffect">
                                  <p:stCondLst>
                                    <p:cond delay="1000"/>
                                  </p:stCondLst>
                                  <p:childTnLst>
                                    <p:set>
                                      <p:cBhvr>
                                        <p:cTn id="40" dur="1" fill="hold">
                                          <p:stCondLst>
                                            <p:cond delay="0"/>
                                          </p:stCondLst>
                                        </p:cTn>
                                        <p:tgtEl>
                                          <p:spTgt spid="190"/>
                                        </p:tgtEl>
                                        <p:attrNameLst>
                                          <p:attrName>style.visibility</p:attrName>
                                        </p:attrNameLst>
                                      </p:cBhvr>
                                      <p:to>
                                        <p:strVal val="visible"/>
                                      </p:to>
                                    </p:set>
                                    <p:animEffect transition="in" filter="fade">
                                      <p:cBhvr>
                                        <p:cTn id="41" dur="500"/>
                                        <p:tgtEl>
                                          <p:spTgt spid="190"/>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mph" presetSubtype="0" repeatCount="indefinite" fill="hold" nodeType="clickEffect">
                                  <p:stCondLst>
                                    <p:cond delay="0"/>
                                  </p:stCondLst>
                                  <p:childTnLst>
                                    <p:animRot by="21600000">
                                      <p:cBhvr>
                                        <p:cTn id="45" dur="2000" fill="hold"/>
                                        <p:tgtEl>
                                          <p:spTgt spid="140"/>
                                        </p:tgtEl>
                                        <p:attrNameLst>
                                          <p:attrName>r</p:attrName>
                                        </p:attrNameLst>
                                      </p:cBhvr>
                                    </p:animRot>
                                  </p:childTnLst>
                                </p:cTn>
                              </p:par>
                              <p:par>
                                <p:cTn id="46" presetID="8" presetClass="emph" presetSubtype="0" repeatCount="indefinite" fill="hold" nodeType="withEffect">
                                  <p:stCondLst>
                                    <p:cond delay="10"/>
                                  </p:stCondLst>
                                  <p:childTnLst>
                                    <p:animRot by="-21600000">
                                      <p:cBhvr>
                                        <p:cTn id="47" dur="2000" fill="hold"/>
                                        <p:tgtEl>
                                          <p:spTgt spid="283"/>
                                        </p:tgtEl>
                                        <p:attrNameLst>
                                          <p:attrName>r</p:attrName>
                                        </p:attrNameLst>
                                      </p:cBhvr>
                                    </p:animRot>
                                  </p:childTnLst>
                                </p:cTn>
                              </p:par>
                              <p:par>
                                <p:cTn id="48" presetID="8" presetClass="emph" presetSubtype="0" repeatCount="indefinite" fill="hold" nodeType="withEffect">
                                  <p:stCondLst>
                                    <p:cond delay="20"/>
                                  </p:stCondLst>
                                  <p:childTnLst>
                                    <p:animRot by="21600000">
                                      <p:cBhvr>
                                        <p:cTn id="49" dur="2000" fill="hold"/>
                                        <p:tgtEl>
                                          <p:spTgt spid="296"/>
                                        </p:tgtEl>
                                        <p:attrNameLst>
                                          <p:attrName>r</p:attrName>
                                        </p:attrNameLst>
                                      </p:cBhvr>
                                    </p:animRot>
                                  </p:childTnLst>
                                </p:cTn>
                              </p:par>
                              <p:par>
                                <p:cTn id="50" presetID="10" presetClass="entr" presetSubtype="0" fill="hold" grpId="0" nodeType="withEffect">
                                  <p:stCondLst>
                                    <p:cond delay="1000"/>
                                  </p:stCondLst>
                                  <p:childTnLst>
                                    <p:set>
                                      <p:cBhvr>
                                        <p:cTn id="51" dur="1" fill="hold">
                                          <p:stCondLst>
                                            <p:cond delay="0"/>
                                          </p:stCondLst>
                                        </p:cTn>
                                        <p:tgtEl>
                                          <p:spTgt spid="137"/>
                                        </p:tgtEl>
                                        <p:attrNameLst>
                                          <p:attrName>style.visibility</p:attrName>
                                        </p:attrNameLst>
                                      </p:cBhvr>
                                      <p:to>
                                        <p:strVal val="visible"/>
                                      </p:to>
                                    </p:set>
                                    <p:animEffect transition="in" filter="fade">
                                      <p:cBhvr>
                                        <p:cTn id="52" dur="500"/>
                                        <p:tgtEl>
                                          <p:spTgt spid="137"/>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500"/>
                                        <p:tgtEl>
                                          <p:spTgt spid="138"/>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309"/>
                                        </p:tgtEl>
                                        <p:attrNameLst>
                                          <p:attrName>style.visibility</p:attrName>
                                        </p:attrNameLst>
                                      </p:cBhvr>
                                      <p:to>
                                        <p:strVal val="visible"/>
                                      </p:to>
                                    </p:set>
                                    <p:animEffect transition="in" filter="fade">
                                      <p:cBhvr>
                                        <p:cTn id="58"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3" grpId="0"/>
      <p:bldP spid="186" grpId="0"/>
      <p:bldP spid="187" grpId="0"/>
      <p:bldP spid="190" grpId="0"/>
      <p:bldP spid="137" grpId="0"/>
      <p:bldP spid="138" grpId="0"/>
      <p:bldP spid="30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22 Nisan 2019</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34</a:t>
            </a:fld>
            <a:endParaRPr lang="tr-TR" dirty="0"/>
          </a:p>
        </p:txBody>
      </p:sp>
      <p:sp>
        <p:nvSpPr>
          <p:cNvPr id="7" name="Başlık 1"/>
          <p:cNvSpPr txBox="1">
            <a:spLocks/>
          </p:cNvSpPr>
          <p:nvPr/>
        </p:nvSpPr>
        <p:spPr>
          <a:xfrm>
            <a:off x="179515" y="165125"/>
            <a:ext cx="3987789" cy="1175644"/>
          </a:xfrm>
          <a:prstGeom prst="rect">
            <a:avLst/>
          </a:prstGeom>
          <a:solidFill>
            <a:schemeClr val="accent3">
              <a:lumMod val="20000"/>
              <a:lumOff val="80000"/>
            </a:schemeClr>
          </a:solidFill>
        </p:spPr>
        <p:txBody>
          <a:bodyPr vert="horz" lIns="91440" tIns="45720" rIns="91440" bIns="45720" rtlCol="0" anchor="ctr" anchorCtr="0">
            <a:noAutofit/>
          </a:bodyPr>
          <a:lstStyle/>
          <a:p>
            <a:pPr algn="ctr">
              <a:spcBef>
                <a:spcPct val="0"/>
              </a:spcBef>
              <a:defRPr/>
            </a:pPr>
            <a:r>
              <a:rPr lang="tr-TR" sz="3200" b="1" dirty="0">
                <a:solidFill>
                  <a:srgbClr val="FF0000"/>
                </a:solidFill>
                <a:latin typeface="Times New Roman" pitchFamily="18" charset="0"/>
                <a:ea typeface="+mj-ea"/>
                <a:cs typeface="Times New Roman" pitchFamily="18" charset="0"/>
              </a:rPr>
              <a:t>Sıfır atık yarışması</a:t>
            </a:r>
          </a:p>
          <a:p>
            <a:pPr algn="ctr">
              <a:spcBef>
                <a:spcPct val="0"/>
              </a:spcBef>
              <a:defRPr/>
            </a:pPr>
            <a:r>
              <a:rPr lang="tr-TR" sz="2000" dirty="0">
                <a:hlinkClick r:id="rId2"/>
              </a:rPr>
              <a:t>https://www.sifiratikyarismasi.com/</a:t>
            </a:r>
            <a:endParaRPr lang="tr-TR" sz="2000" b="1" dirty="0">
              <a:solidFill>
                <a:srgbClr val="FF0000"/>
              </a:solidFill>
              <a:latin typeface="Times New Roman" pitchFamily="18" charset="0"/>
              <a:ea typeface="+mj-ea"/>
              <a:cs typeface="Times New Roman" pitchFamily="18" charset="0"/>
            </a:endParaRPr>
          </a:p>
        </p:txBody>
      </p:sp>
      <p:sp>
        <p:nvSpPr>
          <p:cNvPr id="8" name="Rectangle 5"/>
          <p:cNvSpPr>
            <a:spLocks noChangeArrowheads="1"/>
          </p:cNvSpPr>
          <p:nvPr/>
        </p:nvSpPr>
        <p:spPr bwMode="auto">
          <a:xfrm>
            <a:off x="1691682" y="25242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1" name="Resim 10"/>
          <p:cNvPicPr>
            <a:picLocks noChangeAspect="1"/>
          </p:cNvPicPr>
          <p:nvPr/>
        </p:nvPicPr>
        <p:blipFill>
          <a:blip r:embed="rId3"/>
          <a:stretch>
            <a:fillRect/>
          </a:stretch>
        </p:blipFill>
        <p:spPr>
          <a:xfrm>
            <a:off x="4328832" y="12576"/>
            <a:ext cx="4794627" cy="6708903"/>
          </a:xfrm>
          <a:prstGeom prst="rect">
            <a:avLst/>
          </a:prstGeom>
        </p:spPr>
      </p:pic>
      <p:pic>
        <p:nvPicPr>
          <p:cNvPr id="4" name="Resim 3"/>
          <p:cNvPicPr>
            <a:picLocks noChangeAspect="1"/>
          </p:cNvPicPr>
          <p:nvPr/>
        </p:nvPicPr>
        <p:blipFill>
          <a:blip r:embed="rId4"/>
          <a:stretch>
            <a:fillRect/>
          </a:stretch>
        </p:blipFill>
        <p:spPr>
          <a:xfrm>
            <a:off x="755577" y="1772818"/>
            <a:ext cx="3100275" cy="2027103"/>
          </a:xfrm>
          <a:prstGeom prst="rect">
            <a:avLst/>
          </a:prstGeom>
        </p:spPr>
      </p:pic>
      <p:pic>
        <p:nvPicPr>
          <p:cNvPr id="6" name="Resim 5"/>
          <p:cNvPicPr>
            <a:picLocks noChangeAspect="1"/>
          </p:cNvPicPr>
          <p:nvPr/>
        </p:nvPicPr>
        <p:blipFill>
          <a:blip r:embed="rId5"/>
          <a:stretch>
            <a:fillRect/>
          </a:stretch>
        </p:blipFill>
        <p:spPr>
          <a:xfrm>
            <a:off x="462399" y="4016100"/>
            <a:ext cx="3048000" cy="2124075"/>
          </a:xfrm>
          <a:prstGeom prst="rect">
            <a:avLst/>
          </a:prstGeom>
        </p:spPr>
      </p:pic>
    </p:spTree>
    <p:extLst>
      <p:ext uri="{BB962C8B-B14F-4D97-AF65-F5344CB8AC3E}">
        <p14:creationId xmlns:p14="http://schemas.microsoft.com/office/powerpoint/2010/main" val="302893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
            <a:ext cx="1907704" cy="143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Veri Yer Tutucusu 3"/>
          <p:cNvSpPr>
            <a:spLocks noGrp="1"/>
          </p:cNvSpPr>
          <p:nvPr>
            <p:ph type="dt" sz="half" idx="10"/>
          </p:nvPr>
        </p:nvSpPr>
        <p:spPr/>
        <p:txBody>
          <a:bodyPr/>
          <a:lstStyle/>
          <a:p>
            <a:fld id="{558B17B5-3BB1-40AC-8F59-2EDAF67D436A}" type="datetime4">
              <a:rPr lang="tr-TR" smtClean="0"/>
              <a:pPr/>
              <a:t>22 Nisan 2019</a:t>
            </a:fld>
            <a:endParaRPr lang="tr-TR" dirty="0"/>
          </a:p>
        </p:txBody>
      </p:sp>
      <p:sp>
        <p:nvSpPr>
          <p:cNvPr id="8" name="Slayt Numarası Yer Tutucusu 7"/>
          <p:cNvSpPr>
            <a:spLocks noGrp="1"/>
          </p:cNvSpPr>
          <p:nvPr>
            <p:ph type="sldNum" sz="quarter" idx="12"/>
          </p:nvPr>
        </p:nvSpPr>
        <p:spPr/>
        <p:txBody>
          <a:bodyPr/>
          <a:lstStyle/>
          <a:p>
            <a:fld id="{9CD8D479-8942-46E8-A226-A4E01F7A105C}" type="slidenum">
              <a:rPr lang="tr-TR" smtClean="0"/>
              <a:pPr/>
              <a:t>35</a:t>
            </a:fld>
            <a:endParaRPr lang="tr-TR" dirty="0"/>
          </a:p>
        </p:txBody>
      </p:sp>
      <p:sp>
        <p:nvSpPr>
          <p:cNvPr id="2" name="Metin kutusu 1"/>
          <p:cNvSpPr txBox="1"/>
          <p:nvPr/>
        </p:nvSpPr>
        <p:spPr>
          <a:xfrm>
            <a:off x="2771800" y="188646"/>
            <a:ext cx="4560864" cy="830997"/>
          </a:xfrm>
          <a:prstGeom prst="rect">
            <a:avLst/>
          </a:prstGeom>
          <a:noFill/>
        </p:spPr>
        <p:txBody>
          <a:bodyPr wrap="none" rtlCol="0">
            <a:spAutoFit/>
          </a:bodyPr>
          <a:lstStyle/>
          <a:p>
            <a:r>
              <a:rPr lang="tr-TR" sz="4800" b="1" dirty="0">
                <a:latin typeface="Times New Roman" pitchFamily="18" charset="0"/>
                <a:cs typeface="Times New Roman" pitchFamily="18" charset="0"/>
              </a:rPr>
              <a:t>GÖNÜLLÜLER</a:t>
            </a:r>
          </a:p>
        </p:txBody>
      </p:sp>
      <p:pic>
        <p:nvPicPr>
          <p:cNvPr id="1026" name="Picture 2" descr="C:\Users\user\Downloads\WhatsApp Image 2018-12-12 at 15.24.52.jpeg"/>
          <p:cNvPicPr>
            <a:picLocks noChangeAspect="1" noChangeArrowheads="1"/>
          </p:cNvPicPr>
          <p:nvPr/>
        </p:nvPicPr>
        <p:blipFill>
          <a:blip r:embed="rId3" cstate="print"/>
          <a:srcRect t="29256"/>
          <a:stretch>
            <a:fillRect/>
          </a:stretch>
        </p:blipFill>
        <p:spPr bwMode="auto">
          <a:xfrm>
            <a:off x="101117" y="1484784"/>
            <a:ext cx="4614900" cy="5229200"/>
          </a:xfrm>
          <a:prstGeom prst="rect">
            <a:avLst/>
          </a:prstGeom>
          <a:noFill/>
        </p:spPr>
      </p:pic>
      <p:pic>
        <p:nvPicPr>
          <p:cNvPr id="1027" name="Picture 3" descr="C:\Users\user\Downloads\WhatsApp Image 2018-12-12 at 14.38.39 (1).jpeg"/>
          <p:cNvPicPr>
            <a:picLocks noChangeAspect="1" noChangeArrowheads="1"/>
          </p:cNvPicPr>
          <p:nvPr/>
        </p:nvPicPr>
        <p:blipFill>
          <a:blip r:embed="rId4" cstate="print"/>
          <a:srcRect t="24101"/>
          <a:stretch>
            <a:fillRect/>
          </a:stretch>
        </p:blipFill>
        <p:spPr bwMode="auto">
          <a:xfrm>
            <a:off x="5033635" y="1528246"/>
            <a:ext cx="4032448" cy="5142275"/>
          </a:xfrm>
          <a:prstGeom prst="rect">
            <a:avLst/>
          </a:prstGeom>
          <a:noFill/>
        </p:spPr>
      </p:pic>
    </p:spTree>
    <p:extLst>
      <p:ext uri="{BB962C8B-B14F-4D97-AF65-F5344CB8AC3E}">
        <p14:creationId xmlns:p14="http://schemas.microsoft.com/office/powerpoint/2010/main" val="147749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312275"/>
            <a:ext cx="3243284" cy="243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Veri Yer Tutucusu 3"/>
          <p:cNvSpPr>
            <a:spLocks noGrp="1"/>
          </p:cNvSpPr>
          <p:nvPr>
            <p:ph type="dt" sz="half" idx="10"/>
          </p:nvPr>
        </p:nvSpPr>
        <p:spPr/>
        <p:txBody>
          <a:bodyPr/>
          <a:lstStyle/>
          <a:p>
            <a:fld id="{558B17B5-3BB1-40AC-8F59-2EDAF67D436A}" type="datetime4">
              <a:rPr lang="tr-TR" smtClean="0"/>
              <a:pPr/>
              <a:t>22 Nisan 2019</a:t>
            </a:fld>
            <a:endParaRPr lang="tr-TR" dirty="0"/>
          </a:p>
        </p:txBody>
      </p:sp>
      <p:sp>
        <p:nvSpPr>
          <p:cNvPr id="8" name="Slayt Numarası Yer Tutucusu 7"/>
          <p:cNvSpPr>
            <a:spLocks noGrp="1"/>
          </p:cNvSpPr>
          <p:nvPr>
            <p:ph type="sldNum" sz="quarter" idx="12"/>
          </p:nvPr>
        </p:nvSpPr>
        <p:spPr/>
        <p:txBody>
          <a:bodyPr/>
          <a:lstStyle/>
          <a:p>
            <a:fld id="{9CD8D479-8942-46E8-A226-A4E01F7A105C}" type="slidenum">
              <a:rPr lang="tr-TR" smtClean="0"/>
              <a:pPr/>
              <a:t>36</a:t>
            </a:fld>
            <a:endParaRPr lang="tr-TR" dirty="0"/>
          </a:p>
        </p:txBody>
      </p:sp>
      <p:sp>
        <p:nvSpPr>
          <p:cNvPr id="2" name="Metin kutusu 1"/>
          <p:cNvSpPr txBox="1"/>
          <p:nvPr/>
        </p:nvSpPr>
        <p:spPr>
          <a:xfrm>
            <a:off x="2003707" y="62494"/>
            <a:ext cx="4870244" cy="830997"/>
          </a:xfrm>
          <a:prstGeom prst="rect">
            <a:avLst/>
          </a:prstGeom>
          <a:noFill/>
        </p:spPr>
        <p:txBody>
          <a:bodyPr wrap="none" rtlCol="0">
            <a:spAutoFit/>
          </a:bodyPr>
          <a:lstStyle/>
          <a:p>
            <a:r>
              <a:rPr lang="tr-TR" sz="4800" b="1" dirty="0">
                <a:latin typeface="Times New Roman" pitchFamily="18" charset="0"/>
                <a:cs typeface="Times New Roman" pitchFamily="18" charset="0"/>
              </a:rPr>
              <a:t>TEŞEKKÜRLER</a:t>
            </a:r>
          </a:p>
        </p:txBody>
      </p:sp>
      <p:pic>
        <p:nvPicPr>
          <p:cNvPr id="6146" name="Picture 2"/>
          <p:cNvPicPr>
            <a:picLocks noChangeAspect="1" noChangeArrowheads="1"/>
          </p:cNvPicPr>
          <p:nvPr/>
        </p:nvPicPr>
        <p:blipFill>
          <a:blip r:embed="rId3" cstate="print"/>
          <a:srcRect/>
          <a:stretch>
            <a:fillRect/>
          </a:stretch>
        </p:blipFill>
        <p:spPr bwMode="auto">
          <a:xfrm>
            <a:off x="4067944" y="1314580"/>
            <a:ext cx="4536504" cy="2538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p:nvPr/>
        </p:nvPicPr>
        <p:blipFill>
          <a:blip r:embed="rId4"/>
          <a:stretch>
            <a:fillRect/>
          </a:stretch>
        </p:blipFill>
        <p:spPr>
          <a:xfrm>
            <a:off x="1388085" y="4325095"/>
            <a:ext cx="1619200" cy="1352988"/>
          </a:xfrm>
          <a:prstGeom prst="rect">
            <a:avLst/>
          </a:prstGeom>
        </p:spPr>
      </p:pic>
      <p:pic>
        <p:nvPicPr>
          <p:cNvPr id="9" name="Resim 8"/>
          <p:cNvPicPr/>
          <p:nvPr/>
        </p:nvPicPr>
        <p:blipFill>
          <a:blip r:embed="rId5"/>
          <a:stretch>
            <a:fillRect/>
          </a:stretch>
        </p:blipFill>
        <p:spPr>
          <a:xfrm>
            <a:off x="4067945" y="4274297"/>
            <a:ext cx="1874147" cy="1512168"/>
          </a:xfrm>
          <a:prstGeom prst="rect">
            <a:avLst/>
          </a:prstGeom>
        </p:spPr>
      </p:pic>
      <p:pic>
        <p:nvPicPr>
          <p:cNvPr id="11" name="Picture 12" descr="sdÃ¼ amblem ile ilgili gÃ¶rsel sonucu"/>
          <p:cNvPicPr/>
          <p:nvPr/>
        </p:nvPicPr>
        <p:blipFill>
          <a:blip r:embed="rId6" cstate="email"/>
          <a:srcRect/>
          <a:stretch>
            <a:fillRect/>
          </a:stretch>
        </p:blipFill>
        <p:spPr bwMode="auto">
          <a:xfrm>
            <a:off x="6336197" y="4343787"/>
            <a:ext cx="1439124" cy="1315607"/>
          </a:xfrm>
          <a:prstGeom prst="rect">
            <a:avLst/>
          </a:prstGeom>
          <a:noFill/>
        </p:spPr>
      </p:pic>
      <p:pic>
        <p:nvPicPr>
          <p:cNvPr id="12" name="Picture 2"/>
          <p:cNvPicPr>
            <a:picLocks noChangeAspect="1" noChangeArrowheads="1"/>
          </p:cNvPicPr>
          <p:nvPr/>
        </p:nvPicPr>
        <p:blipFill>
          <a:blip r:embed="rId7" cstate="print"/>
          <a:srcRect/>
          <a:stretch>
            <a:fillRect/>
          </a:stretch>
        </p:blipFill>
        <p:spPr bwMode="auto">
          <a:xfrm>
            <a:off x="0" y="6081806"/>
            <a:ext cx="9144000" cy="776195"/>
          </a:xfrm>
          <a:prstGeom prst="rect">
            <a:avLst/>
          </a:prstGeom>
          <a:noFill/>
          <a:ln w="9525">
            <a:noFill/>
            <a:miter lim="800000"/>
            <a:headEnd/>
            <a:tailEnd/>
          </a:ln>
        </p:spPr>
      </p:pic>
      <p:sp>
        <p:nvSpPr>
          <p:cNvPr id="13" name="4 Metin kutusu"/>
          <p:cNvSpPr txBox="1"/>
          <p:nvPr/>
        </p:nvSpPr>
        <p:spPr>
          <a:xfrm>
            <a:off x="458691" y="6212087"/>
            <a:ext cx="8505799" cy="461665"/>
          </a:xfrm>
          <a:prstGeom prst="rect">
            <a:avLst/>
          </a:prstGeom>
          <a:noFill/>
        </p:spPr>
        <p:txBody>
          <a:bodyPr wrap="square" rtlCol="0">
            <a:spAutoFit/>
          </a:bodyPr>
          <a:lstStyle/>
          <a:p>
            <a:pPr algn="ctr"/>
            <a:r>
              <a:rPr lang="tr-TR" sz="2400" b="1" dirty="0">
                <a:solidFill>
                  <a:schemeClr val="bg1"/>
                </a:solidFill>
              </a:rPr>
              <a:t>sifiratik.gov.tr            atikyonetimi.sdu.edu.tr</a:t>
            </a:r>
          </a:p>
        </p:txBody>
      </p:sp>
    </p:spTree>
    <p:extLst>
      <p:ext uri="{BB962C8B-B14F-4D97-AF65-F5344CB8AC3E}">
        <p14:creationId xmlns:p14="http://schemas.microsoft.com/office/powerpoint/2010/main" val="147749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83568" y="169476"/>
            <a:ext cx="727280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tr-TR" sz="2800" b="1" dirty="0"/>
              <a:t>ATIK TÜRLERİ</a:t>
            </a:r>
            <a:endParaRPr lang="tr-TR" sz="2800" dirty="0"/>
          </a:p>
        </p:txBody>
      </p:sp>
      <p:graphicFrame>
        <p:nvGraphicFramePr>
          <p:cNvPr id="8" name="Diyagram 7"/>
          <p:cNvGraphicFramePr/>
          <p:nvPr>
            <p:extLst>
              <p:ext uri="{D42A27DB-BD31-4B8C-83A1-F6EECF244321}">
                <p14:modId xmlns:p14="http://schemas.microsoft.com/office/powerpoint/2010/main" val="3075022809"/>
              </p:ext>
            </p:extLst>
          </p:nvPr>
        </p:nvGraphicFramePr>
        <p:xfrm>
          <a:off x="467550" y="1340774"/>
          <a:ext cx="2592287" cy="500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862" y="1484785"/>
            <a:ext cx="2466975" cy="184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2166" y="1628806"/>
            <a:ext cx="25622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1881" y="4221089"/>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0198" y="414908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19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Başlık 1"/>
          <p:cNvSpPr>
            <a:spLocks noGrp="1"/>
          </p:cNvSpPr>
          <p:nvPr>
            <p:ph type="title"/>
          </p:nvPr>
        </p:nvSpPr>
        <p:spPr>
          <a:xfrm>
            <a:off x="0" y="72008"/>
            <a:ext cx="9144000" cy="548680"/>
          </a:xfrm>
        </p:spPr>
        <p:style>
          <a:lnRef idx="1">
            <a:schemeClr val="accent3"/>
          </a:lnRef>
          <a:fillRef idx="2">
            <a:schemeClr val="accent3"/>
          </a:fillRef>
          <a:effectRef idx="1">
            <a:schemeClr val="accent3"/>
          </a:effectRef>
          <a:fontRef idx="minor">
            <a:schemeClr val="dk1"/>
          </a:fontRef>
        </p:style>
        <p:txBody>
          <a:bodyPr>
            <a:noAutofit/>
          </a:bodyPr>
          <a:lstStyle/>
          <a:p>
            <a:pPr>
              <a:defRPr/>
            </a:pPr>
            <a:r>
              <a:rPr lang="tr-TR" sz="3200" dirty="0"/>
              <a:t>Atık Yönetimi Hiyerarşisi</a:t>
            </a:r>
          </a:p>
        </p:txBody>
      </p:sp>
      <p:pic>
        <p:nvPicPr>
          <p:cNvPr id="2052" name="Picture 4"/>
          <p:cNvPicPr>
            <a:picLocks noChangeAspect="1" noChangeArrowheads="1"/>
          </p:cNvPicPr>
          <p:nvPr/>
        </p:nvPicPr>
        <p:blipFill>
          <a:blip r:embed="rId3" cstate="print"/>
          <a:srcRect/>
          <a:stretch>
            <a:fillRect/>
          </a:stretch>
        </p:blipFill>
        <p:spPr bwMode="auto">
          <a:xfrm>
            <a:off x="1043608" y="2993576"/>
            <a:ext cx="7200800" cy="3864429"/>
          </a:xfrm>
          <a:prstGeom prst="rect">
            <a:avLst/>
          </a:prstGeom>
          <a:noFill/>
          <a:ln w="9525">
            <a:noFill/>
            <a:miter lim="800000"/>
            <a:headEnd/>
            <a:tailEnd/>
          </a:ln>
        </p:spPr>
      </p:pic>
      <p:sp>
        <p:nvSpPr>
          <p:cNvPr id="10" name="Metin kutusu 5"/>
          <p:cNvSpPr txBox="1"/>
          <p:nvPr/>
        </p:nvSpPr>
        <p:spPr>
          <a:xfrm>
            <a:off x="144016" y="908722"/>
            <a:ext cx="8820472" cy="1938992"/>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tr-TR" sz="2000" dirty="0">
                <a:solidFill>
                  <a:srgbClr val="FF0000"/>
                </a:solidFill>
                <a:latin typeface="Cambria" pitchFamily="18" charset="0"/>
                <a:ea typeface="Cambria" pitchFamily="18" charset="0"/>
                <a:cs typeface="Cambria" pitchFamily="18" charset="0"/>
              </a:rPr>
              <a:t>Atık yönetimi: </a:t>
            </a:r>
          </a:p>
          <a:p>
            <a:pPr algn="just"/>
            <a:r>
              <a:rPr lang="tr-TR" sz="2000" dirty="0">
                <a:solidFill>
                  <a:srgbClr val="000000"/>
                </a:solidFill>
                <a:latin typeface="Cambria" pitchFamily="18" charset="0"/>
                <a:ea typeface="Cambria" pitchFamily="18" charset="0"/>
                <a:cs typeface="Cambria" pitchFamily="18" charset="0"/>
              </a:rPr>
              <a:t>Atığın </a:t>
            </a:r>
            <a:r>
              <a:rPr lang="tr-TR" sz="2000" dirty="0">
                <a:solidFill>
                  <a:schemeClr val="tx1"/>
                </a:solidFill>
                <a:latin typeface="Cambria" pitchFamily="18" charset="0"/>
                <a:ea typeface="Cambria" pitchFamily="18" charset="0"/>
                <a:cs typeface="Cambria" pitchFamily="18" charset="0"/>
              </a:rPr>
              <a:t>oluşumunun </a:t>
            </a:r>
            <a:r>
              <a:rPr lang="tr-TR" sz="2000" b="1" dirty="0">
                <a:solidFill>
                  <a:schemeClr val="tx1"/>
                </a:solidFill>
                <a:latin typeface="Cambria" pitchFamily="18" charset="0"/>
                <a:ea typeface="Cambria" pitchFamily="18" charset="0"/>
                <a:cs typeface="Cambria" pitchFamily="18" charset="0"/>
              </a:rPr>
              <a:t>önlenmesi</a:t>
            </a:r>
            <a:r>
              <a:rPr lang="tr-TR" sz="2000" dirty="0">
                <a:solidFill>
                  <a:schemeClr val="tx1"/>
                </a:solidFill>
                <a:latin typeface="Cambria" pitchFamily="18" charset="0"/>
                <a:ea typeface="Cambria" pitchFamily="18" charset="0"/>
                <a:cs typeface="Cambria" pitchFamily="18" charset="0"/>
              </a:rPr>
              <a:t>, kaynağında </a:t>
            </a:r>
            <a:r>
              <a:rPr lang="tr-TR" sz="2000" b="1" dirty="0">
                <a:solidFill>
                  <a:schemeClr val="tx1"/>
                </a:solidFill>
                <a:latin typeface="Cambria" pitchFamily="18" charset="0"/>
                <a:ea typeface="Cambria" pitchFamily="18" charset="0"/>
                <a:cs typeface="Cambria" pitchFamily="18" charset="0"/>
              </a:rPr>
              <a:t>azaltılması</a:t>
            </a:r>
            <a:r>
              <a:rPr lang="tr-TR" sz="2000" dirty="0">
                <a:solidFill>
                  <a:schemeClr val="tx1"/>
                </a:solidFill>
                <a:latin typeface="Cambria" pitchFamily="18" charset="0"/>
                <a:ea typeface="Cambria" pitchFamily="18" charset="0"/>
                <a:cs typeface="Cambria" pitchFamily="18" charset="0"/>
              </a:rPr>
              <a:t>, yeniden kullanılması, özelliğine ve türüne göre ayrılması, biriktirilmesi, toplanması, geçici depolanması, taşınması, ara depolanması</a:t>
            </a:r>
            <a:r>
              <a:rPr lang="tr-TR" sz="2000" dirty="0">
                <a:solidFill>
                  <a:srgbClr val="000000"/>
                </a:solidFill>
                <a:latin typeface="Cambria" pitchFamily="18" charset="0"/>
                <a:ea typeface="Cambria" pitchFamily="18" charset="0"/>
                <a:cs typeface="Cambria" pitchFamily="18" charset="0"/>
              </a:rPr>
              <a:t>, geri dönüşümü, enerji geri kazanımı dâhil geri kazanılması, bertarafı, bertaraf işlemleri sonrası izlenmesi, kontrolü ve denetimi faaliyetleridir.</a:t>
            </a:r>
            <a:endParaRPr lang="tr-TR" altLang="tr-TR" sz="2000" dirty="0">
              <a:solidFill>
                <a:srgbClr val="000000"/>
              </a:solidFill>
              <a:latin typeface="Cambria" pitchFamily="18" charset="0"/>
              <a:ea typeface="Cambria" pitchFamily="18" charset="0"/>
              <a:cs typeface="Times New Roman" pitchFamily="18" charset="0"/>
            </a:endParaRPr>
          </a:p>
        </p:txBody>
      </p:sp>
    </p:spTree>
    <p:extLst>
      <p:ext uri="{BB962C8B-B14F-4D97-AF65-F5344CB8AC3E}">
        <p14:creationId xmlns:p14="http://schemas.microsoft.com/office/powerpoint/2010/main" val="416290675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ext uri="{D42A27DB-BD31-4B8C-83A1-F6EECF244321}">
                <p14:modId xmlns:p14="http://schemas.microsoft.com/office/powerpoint/2010/main" val="1113364635"/>
              </p:ext>
            </p:extLst>
          </p:nvPr>
        </p:nvGraphicFramePr>
        <p:xfrm>
          <a:off x="175435" y="939594"/>
          <a:ext cx="8573031" cy="2851747"/>
        </p:xfrm>
        <a:graphic>
          <a:graphicData uri="http://schemas.openxmlformats.org/drawingml/2006/table">
            <a:tbl>
              <a:tblPr firstRow="1" bandRow="1">
                <a:tableStyleId>{5DA37D80-6434-44D0-A028-1B22A696006F}</a:tableStyleId>
              </a:tblPr>
              <a:tblGrid>
                <a:gridCol w="8573031">
                  <a:extLst>
                    <a:ext uri="{9D8B030D-6E8A-4147-A177-3AD203B41FA5}">
                      <a16:colId xmlns:a16="http://schemas.microsoft.com/office/drawing/2014/main" val="20000"/>
                    </a:ext>
                  </a:extLst>
                </a:gridCol>
              </a:tblGrid>
              <a:tr h="2851747">
                <a:tc>
                  <a:txBody>
                    <a:bodyPr/>
                    <a:lstStyle/>
                    <a:p>
                      <a:pPr marL="0" marR="0" indent="0" algn="just" defTabSz="914400" rtl="0" eaLnBrk="1" fontAlgn="base" latinLnBrk="0" hangingPunct="1">
                        <a:lnSpc>
                          <a:spcPct val="150000"/>
                        </a:lnSpc>
                        <a:spcBef>
                          <a:spcPts val="0"/>
                        </a:spcBef>
                        <a:spcAft>
                          <a:spcPts val="0"/>
                        </a:spcAft>
                        <a:buClrTx/>
                        <a:buSzTx/>
                        <a:buFontTx/>
                        <a:buNone/>
                        <a:tabLst/>
                        <a:defRPr/>
                      </a:pPr>
                      <a:r>
                        <a:rPr lang="tr-TR" sz="2300" b="1" i="0" kern="1200" dirty="0" smtClean="0">
                          <a:solidFill>
                            <a:schemeClr val="tx1"/>
                          </a:solidFill>
                          <a:effectLst/>
                          <a:latin typeface="Times New Roman" pitchFamily="18" charset="0"/>
                          <a:ea typeface="+mn-ea"/>
                          <a:cs typeface="Times New Roman" pitchFamily="18" charset="0"/>
                        </a:rPr>
                        <a:t>“Sıfır Atık”; </a:t>
                      </a:r>
                      <a:r>
                        <a:rPr lang="tr-TR" sz="2300" b="0" i="0" kern="1200" dirty="0" smtClean="0">
                          <a:solidFill>
                            <a:schemeClr val="tx1"/>
                          </a:solidFill>
                          <a:effectLst/>
                          <a:latin typeface="Times New Roman" pitchFamily="18" charset="0"/>
                          <a:ea typeface="+mn-ea"/>
                          <a:cs typeface="Times New Roman" pitchFamily="18" charset="0"/>
                        </a:rPr>
                        <a:t>israfın önlenmesini, kaynakların daha verimli kullanılmasını, atık oluşumunun engellenmesini, atığın oluşması durumunda ise kaynağında ayrı toplanmasını ve geri kazanımının sağlanmasını kapsayan atık yönetim felsefesi olarak tanımlanır. </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8" name="Başlık 1"/>
          <p:cNvSpPr txBox="1">
            <a:spLocks/>
          </p:cNvSpPr>
          <p:nvPr/>
        </p:nvSpPr>
        <p:spPr>
          <a:xfrm>
            <a:off x="175437" y="102039"/>
            <a:ext cx="8787813" cy="864216"/>
          </a:xfrm>
          <a:prstGeom prst="rect">
            <a:avLst/>
          </a:prstGeom>
          <a:solidFill>
            <a:srgbClr val="0070C0"/>
          </a:solidFill>
        </p:spPr>
        <p:txBody>
          <a:bodyPr vert="horz" lIns="91440" tIns="45720" rIns="91440" bIns="45720" rtlCol="0" anchor="ctr" anchorCtr="0">
            <a:normAutofit fontScale="97500"/>
          </a:bodyPr>
          <a:lstStyle/>
          <a:p>
            <a:pPr>
              <a:spcBef>
                <a:spcPct val="0"/>
              </a:spcBef>
              <a:defRPr/>
            </a:pPr>
            <a:r>
              <a:rPr lang="tr-TR" sz="3200" b="1" dirty="0">
                <a:solidFill>
                  <a:prstClr val="white"/>
                </a:solidFill>
                <a:latin typeface="Times New Roman" pitchFamily="18" charset="0"/>
                <a:cs typeface="Times New Roman" pitchFamily="18" charset="0"/>
              </a:rPr>
              <a:t>SIFIR ATIK NEDİR?</a:t>
            </a:r>
          </a:p>
        </p:txBody>
      </p:sp>
      <p:pic>
        <p:nvPicPr>
          <p:cNvPr id="4" name="3 Resim" descr="küllye.jpg"/>
          <p:cNvPicPr>
            <a:picLocks noChangeAspect="1"/>
          </p:cNvPicPr>
          <p:nvPr/>
        </p:nvPicPr>
        <p:blipFill>
          <a:blip r:embed="rId2" cstate="print"/>
          <a:srcRect t="5012"/>
          <a:stretch>
            <a:fillRect/>
          </a:stretch>
        </p:blipFill>
        <p:spPr>
          <a:xfrm>
            <a:off x="4932046" y="3717032"/>
            <a:ext cx="3429143" cy="2729552"/>
          </a:xfrm>
          <a:prstGeom prst="rect">
            <a:avLst/>
          </a:prstGeom>
        </p:spPr>
      </p:pic>
      <p:pic>
        <p:nvPicPr>
          <p:cNvPr id="5" name="4 Resim" descr="bakanlık.jpg"/>
          <p:cNvPicPr>
            <a:picLocks noChangeAspect="1"/>
          </p:cNvPicPr>
          <p:nvPr/>
        </p:nvPicPr>
        <p:blipFill>
          <a:blip r:embed="rId3" cstate="print"/>
          <a:stretch>
            <a:fillRect/>
          </a:stretch>
        </p:blipFill>
        <p:spPr>
          <a:xfrm>
            <a:off x="665867" y="3717033"/>
            <a:ext cx="3848287" cy="2765652"/>
          </a:xfrm>
          <a:prstGeom prst="rect">
            <a:avLst/>
          </a:prstGeom>
        </p:spPr>
      </p:pic>
    </p:spTree>
    <p:extLst>
      <p:ext uri="{BB962C8B-B14F-4D97-AF65-F5344CB8AC3E}">
        <p14:creationId xmlns:p14="http://schemas.microsoft.com/office/powerpoint/2010/main" val="41744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403648" y="1205600"/>
            <a:ext cx="5904656" cy="5652400"/>
          </a:xfrm>
          <a:prstGeom prst="rect">
            <a:avLst/>
          </a:prstGeom>
          <a:noFill/>
          <a:ln w="9525">
            <a:noFill/>
            <a:miter lim="800000"/>
            <a:headEnd/>
            <a:tailEnd/>
          </a:ln>
        </p:spPr>
      </p:pic>
      <p:sp>
        <p:nvSpPr>
          <p:cNvPr id="6" name="Metin kutusu 1"/>
          <p:cNvSpPr txBox="1"/>
          <p:nvPr/>
        </p:nvSpPr>
        <p:spPr>
          <a:xfrm>
            <a:off x="1187626" y="160786"/>
            <a:ext cx="5629795" cy="715583"/>
          </a:xfrm>
          <a:prstGeom prst="rect">
            <a:avLst/>
          </a:prstGeom>
          <a:noFill/>
          <a:ln cap="flat">
            <a:noFill/>
          </a:ln>
        </p:spPr>
        <p:txBody>
          <a:bodyPr vert="horz" wrap="square" lIns="68580" tIns="34291" rIns="68580" bIns="34291" anchor="t" anchorCtr="0" compatLnSpc="1">
            <a:spAutoFit/>
          </a:bodyPr>
          <a:lstStyle/>
          <a:p>
            <a:pPr algn="ctr">
              <a:defRPr sz="1800" b="0" i="0" u="none" strike="noStrike" kern="0" cap="none" spc="0" baseline="0">
                <a:solidFill>
                  <a:srgbClr val="000000"/>
                </a:solidFill>
                <a:uFillTx/>
              </a:defRPr>
            </a:pPr>
            <a:r>
              <a:rPr lang="tr-TR" sz="2100" b="1" kern="0" dirty="0">
                <a:solidFill>
                  <a:srgbClr val="FF0000"/>
                </a:solidFill>
                <a:effectLst>
                  <a:outerShdw blurRad="38100" dist="38100" dir="2700000" algn="tl">
                    <a:srgbClr val="000000">
                      <a:alpha val="43137"/>
                    </a:srgbClr>
                  </a:outerShdw>
                </a:effectLst>
                <a:latin typeface="Calibri"/>
              </a:rPr>
              <a:t>SIFIR ATIK YAKLAŞIMI</a:t>
            </a:r>
          </a:p>
          <a:p>
            <a:pPr algn="ctr">
              <a:defRPr sz="1800" b="0" i="0" u="none" strike="noStrike" kern="0" cap="none" spc="0" baseline="0">
                <a:solidFill>
                  <a:srgbClr val="000000"/>
                </a:solidFill>
                <a:uFillTx/>
              </a:defRPr>
            </a:pPr>
            <a:r>
              <a:rPr lang="tr-TR" sz="2100" b="1" kern="0" dirty="0">
                <a:solidFill>
                  <a:srgbClr val="000000"/>
                </a:solidFill>
                <a:effectLst>
                  <a:outerShdw blurRad="38100" dist="38100" dir="2700000" algn="tl">
                    <a:srgbClr val="000000">
                      <a:alpha val="43137"/>
                    </a:srgbClr>
                  </a:outerShdw>
                </a:effectLst>
                <a:latin typeface="Calibri"/>
              </a:rPr>
              <a:t>Sürdürülebilir </a:t>
            </a:r>
            <a:r>
              <a:rPr lang="tr-TR" sz="2100" b="1" kern="0" dirty="0">
                <a:solidFill>
                  <a:srgbClr val="92D050"/>
                </a:solidFill>
                <a:effectLst>
                  <a:outerShdw blurRad="38100" dist="38100" dir="2700000" algn="tl">
                    <a:srgbClr val="000000">
                      <a:alpha val="43137"/>
                    </a:srgbClr>
                  </a:outerShdw>
                </a:effectLst>
                <a:latin typeface="Calibri"/>
              </a:rPr>
              <a:t>Atık</a:t>
            </a:r>
            <a:r>
              <a:rPr lang="tr-TR" sz="2100" b="1" kern="0" dirty="0">
                <a:solidFill>
                  <a:srgbClr val="000000"/>
                </a:solidFill>
                <a:effectLst>
                  <a:outerShdw blurRad="38100" dist="38100" dir="2700000" algn="tl">
                    <a:srgbClr val="000000">
                      <a:alpha val="43137"/>
                    </a:srgbClr>
                  </a:outerShdw>
                </a:effectLst>
                <a:latin typeface="Calibri"/>
              </a:rPr>
              <a:t> ve </a:t>
            </a:r>
            <a:r>
              <a:rPr lang="tr-TR" sz="2100" b="1" kern="0" dirty="0">
                <a:solidFill>
                  <a:schemeClr val="tx2">
                    <a:lumMod val="60000"/>
                    <a:lumOff val="40000"/>
                  </a:schemeClr>
                </a:solidFill>
                <a:effectLst>
                  <a:outerShdw blurRad="38100" dist="38100" dir="2700000" algn="tl">
                    <a:srgbClr val="000000">
                      <a:alpha val="43137"/>
                    </a:srgbClr>
                  </a:outerShdw>
                </a:effectLst>
                <a:latin typeface="Calibri"/>
              </a:rPr>
              <a:t>Kaynak</a:t>
            </a:r>
            <a:r>
              <a:rPr lang="tr-TR" sz="2100" b="1" kern="0" dirty="0">
                <a:solidFill>
                  <a:srgbClr val="92D050"/>
                </a:solidFill>
                <a:effectLst>
                  <a:outerShdw blurRad="38100" dist="38100" dir="2700000" algn="tl">
                    <a:srgbClr val="000000">
                      <a:alpha val="43137"/>
                    </a:srgbClr>
                  </a:outerShdw>
                </a:effectLst>
                <a:latin typeface="Calibri"/>
              </a:rPr>
              <a:t> </a:t>
            </a:r>
            <a:r>
              <a:rPr lang="tr-TR" sz="2100" b="1" kern="0" dirty="0">
                <a:solidFill>
                  <a:srgbClr val="000000"/>
                </a:solidFill>
                <a:effectLst>
                  <a:outerShdw blurRad="38100" dist="38100" dir="2700000" algn="tl">
                    <a:srgbClr val="000000">
                      <a:alpha val="43137"/>
                    </a:srgbClr>
                  </a:outerShdw>
                </a:effectLst>
                <a:latin typeface="Calibri"/>
              </a:rPr>
              <a:t>Yönetimi</a:t>
            </a:r>
            <a:r>
              <a:rPr lang="tr-TR" sz="2100" b="1" dirty="0">
                <a:solidFill>
                  <a:srgbClr val="000000"/>
                </a:solidFill>
                <a:effectLst>
                  <a:outerShdw blurRad="38100" dist="38100" dir="2700000" algn="tl">
                    <a:srgbClr val="000000">
                      <a:alpha val="43137"/>
                    </a:srgbClr>
                  </a:outerShdw>
                </a:effectLst>
                <a:latin typeface="Calibri"/>
              </a:rPr>
              <a:t> </a:t>
            </a:r>
          </a:p>
        </p:txBody>
      </p:sp>
    </p:spTree>
    <p:extLst>
      <p:ext uri="{BB962C8B-B14F-4D97-AF65-F5344CB8AC3E}">
        <p14:creationId xmlns:p14="http://schemas.microsoft.com/office/powerpoint/2010/main" val="13249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43"/>
          <p:cNvSpPr/>
          <p:nvPr/>
        </p:nvSpPr>
        <p:spPr>
          <a:xfrm>
            <a:off x="4616465" y="3076539"/>
            <a:ext cx="1266837" cy="0"/>
          </a:xfrm>
          <a:custGeom>
            <a:avLst/>
            <a:gdLst>
              <a:gd name="f0" fmla="val 10800000"/>
              <a:gd name="f1" fmla="val 5400000"/>
              <a:gd name="f2" fmla="val 180"/>
              <a:gd name="f3" fmla="val w"/>
              <a:gd name="f4" fmla="val h"/>
              <a:gd name="f5" fmla="val ss"/>
              <a:gd name="f6" fmla="val 0"/>
              <a:gd name="f7" fmla="val 1689119"/>
              <a:gd name="f8" fmla="+- 0 0 -360"/>
              <a:gd name="f9" fmla="+- 0 0 -270"/>
              <a:gd name="f10" fmla="+- 0 0 -180"/>
              <a:gd name="f11" fmla="+- 0 0 -90"/>
              <a:gd name="f12" fmla="abs f3"/>
              <a:gd name="f13" fmla="abs f4"/>
              <a:gd name="f14" fmla="abs f5"/>
              <a:gd name="f15" fmla="*/ f3 1 1689119"/>
              <a:gd name="f16" fmla="val f6"/>
              <a:gd name="f17" fmla="+- f6 0 f6"/>
              <a:gd name="f18" fmla="+- f7 0 f6"/>
              <a:gd name="f19" fmla="*/ f8 f0 1"/>
              <a:gd name="f20" fmla="*/ f9 f0 1"/>
              <a:gd name="f21" fmla="*/ f10 f0 1"/>
              <a:gd name="f22" fmla="*/ f11 f0 1"/>
              <a:gd name="f23" fmla="?: f12 f3 1"/>
              <a:gd name="f24" fmla="?: f13 f4 1"/>
              <a:gd name="f25" fmla="?: f14 f5 1"/>
              <a:gd name="f26" fmla="*/ f18 1 1689119"/>
              <a:gd name="f27" fmla="*/ f17 1 0"/>
              <a:gd name="f28" fmla="*/ f19 1 f2"/>
              <a:gd name="f29" fmla="*/ f20 1 f2"/>
              <a:gd name="f30" fmla="*/ f21 1 f2"/>
              <a:gd name="f31" fmla="*/ f22 1 f2"/>
              <a:gd name="f32" fmla="*/ f23 1 1689119"/>
              <a:gd name="f33" fmla="*/ f24 1 21600"/>
              <a:gd name="f34" fmla="*/ 21600 f24 1"/>
              <a:gd name="f35" fmla="*/ 844560 1 f26"/>
              <a:gd name="f36" fmla="*/ 0 1 f27"/>
              <a:gd name="f37" fmla="*/ 0 1 f26"/>
              <a:gd name="f38" fmla="*/ 1 1 f27"/>
              <a:gd name="f39" fmla="*/ 1689119 1 f26"/>
              <a:gd name="f40" fmla="+- f28 0 f1"/>
              <a:gd name="f41" fmla="+- f29 0 f1"/>
              <a:gd name="f42" fmla="+- f30 0 f1"/>
              <a:gd name="f43" fmla="+- f31 0 f1"/>
              <a:gd name="f44" fmla="min f33 f32"/>
              <a:gd name="f45" fmla="*/ f34 1 f25"/>
              <a:gd name="f46" fmla="*/ f37 f15 1"/>
              <a:gd name="f47" fmla="*/ f39 f15 1"/>
              <a:gd name="f48" fmla="*/ f35 f15 1"/>
              <a:gd name="f49" fmla="val f45"/>
              <a:gd name="f50" fmla="*/ f6 f44 1"/>
              <a:gd name="f51" fmla="+- f49 0 f16"/>
              <a:gd name="f52" fmla="*/ f51 1 0"/>
              <a:gd name="f53" fmla="*/ f38 f52 1"/>
              <a:gd name="f54" fmla="*/ f36 f52 1"/>
              <a:gd name="f55" fmla="*/ f54 f44 1"/>
              <a:gd name="f56" fmla="*/ f53 f44 1"/>
            </a:gdLst>
            <a:ahLst/>
            <a:cxnLst>
              <a:cxn ang="3cd4">
                <a:pos x="hc" y="t"/>
              </a:cxn>
              <a:cxn ang="0">
                <a:pos x="r" y="vc"/>
              </a:cxn>
              <a:cxn ang="cd4">
                <a:pos x="hc" y="b"/>
              </a:cxn>
              <a:cxn ang="cd2">
                <a:pos x="l" y="vc"/>
              </a:cxn>
              <a:cxn ang="f40">
                <a:pos x="f48" y="f55"/>
              </a:cxn>
              <a:cxn ang="f41">
                <a:pos x="f46" y="f56"/>
              </a:cxn>
              <a:cxn ang="f42">
                <a:pos x="f48" y="f56"/>
              </a:cxn>
              <a:cxn ang="f43">
                <a:pos x="f47" y="f56"/>
              </a:cxn>
            </a:cxnLst>
            <a:rect l="f46" t="f55" r="f47" b="f56"/>
            <a:pathLst>
              <a:path w="1689119" fill="none">
                <a:moveTo>
                  <a:pt x="f6" y="f50"/>
                </a:moveTo>
                <a:lnTo>
                  <a:pt x="f7" y="f50"/>
                </a:lnTo>
              </a:path>
            </a:pathLst>
          </a:custGeom>
          <a:noFill/>
          <a:ln w="19083" cap="flat">
            <a:solidFill>
              <a:srgbClr val="A6A6A6"/>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 name="Straight Connector 53"/>
          <p:cNvSpPr/>
          <p:nvPr/>
        </p:nvSpPr>
        <p:spPr>
          <a:xfrm>
            <a:off x="5875203" y="3076539"/>
            <a:ext cx="1266837" cy="0"/>
          </a:xfrm>
          <a:custGeom>
            <a:avLst/>
            <a:gdLst>
              <a:gd name="f0" fmla="val 10800000"/>
              <a:gd name="f1" fmla="val 5400000"/>
              <a:gd name="f2" fmla="val 180"/>
              <a:gd name="f3" fmla="val w"/>
              <a:gd name="f4" fmla="val h"/>
              <a:gd name="f5" fmla="val ss"/>
              <a:gd name="f6" fmla="val 0"/>
              <a:gd name="f7" fmla="val 1689119"/>
              <a:gd name="f8" fmla="+- 0 0 -360"/>
              <a:gd name="f9" fmla="+- 0 0 -270"/>
              <a:gd name="f10" fmla="+- 0 0 -180"/>
              <a:gd name="f11" fmla="+- 0 0 -90"/>
              <a:gd name="f12" fmla="abs f3"/>
              <a:gd name="f13" fmla="abs f4"/>
              <a:gd name="f14" fmla="abs f5"/>
              <a:gd name="f15" fmla="*/ f3 1 1689119"/>
              <a:gd name="f16" fmla="val f6"/>
              <a:gd name="f17" fmla="+- f6 0 f6"/>
              <a:gd name="f18" fmla="+- f7 0 f6"/>
              <a:gd name="f19" fmla="*/ f8 f0 1"/>
              <a:gd name="f20" fmla="*/ f9 f0 1"/>
              <a:gd name="f21" fmla="*/ f10 f0 1"/>
              <a:gd name="f22" fmla="*/ f11 f0 1"/>
              <a:gd name="f23" fmla="?: f12 f3 1"/>
              <a:gd name="f24" fmla="?: f13 f4 1"/>
              <a:gd name="f25" fmla="?: f14 f5 1"/>
              <a:gd name="f26" fmla="*/ f18 1 1689119"/>
              <a:gd name="f27" fmla="*/ f17 1 0"/>
              <a:gd name="f28" fmla="*/ f19 1 f2"/>
              <a:gd name="f29" fmla="*/ f20 1 f2"/>
              <a:gd name="f30" fmla="*/ f21 1 f2"/>
              <a:gd name="f31" fmla="*/ f22 1 f2"/>
              <a:gd name="f32" fmla="*/ f23 1 1689119"/>
              <a:gd name="f33" fmla="*/ f24 1 21600"/>
              <a:gd name="f34" fmla="*/ 21600 f24 1"/>
              <a:gd name="f35" fmla="*/ 844560 1 f26"/>
              <a:gd name="f36" fmla="*/ 0 1 f27"/>
              <a:gd name="f37" fmla="*/ 0 1 f26"/>
              <a:gd name="f38" fmla="*/ 1 1 f27"/>
              <a:gd name="f39" fmla="*/ 1689119 1 f26"/>
              <a:gd name="f40" fmla="+- f28 0 f1"/>
              <a:gd name="f41" fmla="+- f29 0 f1"/>
              <a:gd name="f42" fmla="+- f30 0 f1"/>
              <a:gd name="f43" fmla="+- f31 0 f1"/>
              <a:gd name="f44" fmla="min f33 f32"/>
              <a:gd name="f45" fmla="*/ f34 1 f25"/>
              <a:gd name="f46" fmla="*/ f37 f15 1"/>
              <a:gd name="f47" fmla="*/ f39 f15 1"/>
              <a:gd name="f48" fmla="*/ f35 f15 1"/>
              <a:gd name="f49" fmla="val f45"/>
              <a:gd name="f50" fmla="*/ f6 f44 1"/>
              <a:gd name="f51" fmla="+- f49 0 f16"/>
              <a:gd name="f52" fmla="*/ f51 1 0"/>
              <a:gd name="f53" fmla="*/ f38 f52 1"/>
              <a:gd name="f54" fmla="*/ f36 f52 1"/>
              <a:gd name="f55" fmla="*/ f54 f44 1"/>
              <a:gd name="f56" fmla="*/ f53 f44 1"/>
            </a:gdLst>
            <a:ahLst/>
            <a:cxnLst>
              <a:cxn ang="3cd4">
                <a:pos x="hc" y="t"/>
              </a:cxn>
              <a:cxn ang="0">
                <a:pos x="r" y="vc"/>
              </a:cxn>
              <a:cxn ang="cd4">
                <a:pos x="hc" y="b"/>
              </a:cxn>
              <a:cxn ang="cd2">
                <a:pos x="l" y="vc"/>
              </a:cxn>
              <a:cxn ang="f40">
                <a:pos x="f48" y="f55"/>
              </a:cxn>
              <a:cxn ang="f41">
                <a:pos x="f46" y="f56"/>
              </a:cxn>
              <a:cxn ang="f42">
                <a:pos x="f48" y="f56"/>
              </a:cxn>
              <a:cxn ang="f43">
                <a:pos x="f47" y="f56"/>
              </a:cxn>
            </a:cxnLst>
            <a:rect l="f46" t="f55" r="f47" b="f56"/>
            <a:pathLst>
              <a:path w="1689119" fill="none">
                <a:moveTo>
                  <a:pt x="f6" y="f50"/>
                </a:moveTo>
                <a:lnTo>
                  <a:pt x="f7" y="f50"/>
                </a:lnTo>
              </a:path>
            </a:pathLst>
          </a:custGeom>
          <a:noFill/>
          <a:ln w="19083" cap="flat">
            <a:solidFill>
              <a:srgbClr val="A6A6A6"/>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 name="Straight Connector 62"/>
          <p:cNvSpPr/>
          <p:nvPr/>
        </p:nvSpPr>
        <p:spPr>
          <a:xfrm>
            <a:off x="7142314" y="3076539"/>
            <a:ext cx="1641867" cy="0"/>
          </a:xfrm>
          <a:custGeom>
            <a:avLst/>
            <a:gdLst>
              <a:gd name="f0" fmla="val 10800000"/>
              <a:gd name="f1" fmla="val 5400000"/>
              <a:gd name="f2" fmla="val 180"/>
              <a:gd name="f3" fmla="val w"/>
              <a:gd name="f4" fmla="val h"/>
              <a:gd name="f5" fmla="val ss"/>
              <a:gd name="f6" fmla="val 0"/>
              <a:gd name="f7" fmla="val 2189160"/>
              <a:gd name="f8" fmla="+- 0 0 -360"/>
              <a:gd name="f9" fmla="+- 0 0 -270"/>
              <a:gd name="f10" fmla="+- 0 0 -180"/>
              <a:gd name="f11" fmla="+- 0 0 -90"/>
              <a:gd name="f12" fmla="abs f3"/>
              <a:gd name="f13" fmla="abs f4"/>
              <a:gd name="f14" fmla="abs f5"/>
              <a:gd name="f15" fmla="*/ f3 1 2189160"/>
              <a:gd name="f16" fmla="val f6"/>
              <a:gd name="f17" fmla="+- f6 0 f6"/>
              <a:gd name="f18" fmla="+- f7 0 f6"/>
              <a:gd name="f19" fmla="*/ f8 f0 1"/>
              <a:gd name="f20" fmla="*/ f9 f0 1"/>
              <a:gd name="f21" fmla="*/ f10 f0 1"/>
              <a:gd name="f22" fmla="*/ f11 f0 1"/>
              <a:gd name="f23" fmla="?: f12 f3 1"/>
              <a:gd name="f24" fmla="?: f13 f4 1"/>
              <a:gd name="f25" fmla="?: f14 f5 1"/>
              <a:gd name="f26" fmla="*/ f18 1 2189160"/>
              <a:gd name="f27" fmla="*/ f17 1 0"/>
              <a:gd name="f28" fmla="*/ f19 1 f2"/>
              <a:gd name="f29" fmla="*/ f20 1 f2"/>
              <a:gd name="f30" fmla="*/ f21 1 f2"/>
              <a:gd name="f31" fmla="*/ f22 1 f2"/>
              <a:gd name="f32" fmla="*/ f23 1 2189160"/>
              <a:gd name="f33" fmla="*/ f24 1 21600"/>
              <a:gd name="f34" fmla="*/ 21600 f24 1"/>
              <a:gd name="f35" fmla="*/ 1094580 1 f26"/>
              <a:gd name="f36" fmla="*/ 0 1 f27"/>
              <a:gd name="f37" fmla="*/ 0 1 f26"/>
              <a:gd name="f38" fmla="*/ 1 1 f27"/>
              <a:gd name="f39" fmla="*/ 2189160 1 f26"/>
              <a:gd name="f40" fmla="+- f28 0 f1"/>
              <a:gd name="f41" fmla="+- f29 0 f1"/>
              <a:gd name="f42" fmla="+- f30 0 f1"/>
              <a:gd name="f43" fmla="+- f31 0 f1"/>
              <a:gd name="f44" fmla="min f33 f32"/>
              <a:gd name="f45" fmla="*/ f34 1 f25"/>
              <a:gd name="f46" fmla="*/ f37 f15 1"/>
              <a:gd name="f47" fmla="*/ f39 f15 1"/>
              <a:gd name="f48" fmla="*/ f35 f15 1"/>
              <a:gd name="f49" fmla="val f45"/>
              <a:gd name="f50" fmla="*/ f6 f44 1"/>
              <a:gd name="f51" fmla="+- f49 0 f16"/>
              <a:gd name="f52" fmla="*/ f51 1 0"/>
              <a:gd name="f53" fmla="*/ f38 f52 1"/>
              <a:gd name="f54" fmla="*/ f36 f52 1"/>
              <a:gd name="f55" fmla="*/ f54 f44 1"/>
              <a:gd name="f56" fmla="*/ f53 f44 1"/>
            </a:gdLst>
            <a:ahLst/>
            <a:cxnLst>
              <a:cxn ang="3cd4">
                <a:pos x="hc" y="t"/>
              </a:cxn>
              <a:cxn ang="0">
                <a:pos x="r" y="vc"/>
              </a:cxn>
              <a:cxn ang="cd4">
                <a:pos x="hc" y="b"/>
              </a:cxn>
              <a:cxn ang="cd2">
                <a:pos x="l" y="vc"/>
              </a:cxn>
              <a:cxn ang="f40">
                <a:pos x="f48" y="f55"/>
              </a:cxn>
              <a:cxn ang="f41">
                <a:pos x="f46" y="f56"/>
              </a:cxn>
              <a:cxn ang="f42">
                <a:pos x="f48" y="f56"/>
              </a:cxn>
              <a:cxn ang="f43">
                <a:pos x="f47" y="f56"/>
              </a:cxn>
            </a:cxnLst>
            <a:rect l="f46" t="f55" r="f47" b="f56"/>
            <a:pathLst>
              <a:path w="2189160" fill="none">
                <a:moveTo>
                  <a:pt x="f6" y="f50"/>
                </a:moveTo>
                <a:lnTo>
                  <a:pt x="f7" y="f50"/>
                </a:lnTo>
              </a:path>
            </a:pathLst>
          </a:custGeom>
          <a:noFill/>
          <a:ln w="19083" cap="flat">
            <a:solidFill>
              <a:srgbClr val="A6A6A6"/>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5" name="Straight Connector 27"/>
          <p:cNvSpPr/>
          <p:nvPr/>
        </p:nvSpPr>
        <p:spPr>
          <a:xfrm>
            <a:off x="3342871" y="3076539"/>
            <a:ext cx="1267112" cy="0"/>
          </a:xfrm>
          <a:custGeom>
            <a:avLst/>
            <a:gdLst>
              <a:gd name="f0" fmla="val 10800000"/>
              <a:gd name="f1" fmla="val 5400000"/>
              <a:gd name="f2" fmla="val 180"/>
              <a:gd name="f3" fmla="val w"/>
              <a:gd name="f4" fmla="val h"/>
              <a:gd name="f5" fmla="val ss"/>
              <a:gd name="f6" fmla="val 0"/>
              <a:gd name="f7" fmla="val 1689479"/>
              <a:gd name="f8" fmla="+- 0 0 -360"/>
              <a:gd name="f9" fmla="+- 0 0 -270"/>
              <a:gd name="f10" fmla="+- 0 0 -180"/>
              <a:gd name="f11" fmla="+- 0 0 -90"/>
              <a:gd name="f12" fmla="abs f3"/>
              <a:gd name="f13" fmla="abs f4"/>
              <a:gd name="f14" fmla="abs f5"/>
              <a:gd name="f15" fmla="*/ f3 1 1689479"/>
              <a:gd name="f16" fmla="val f6"/>
              <a:gd name="f17" fmla="+- f6 0 f6"/>
              <a:gd name="f18" fmla="+- f7 0 f6"/>
              <a:gd name="f19" fmla="*/ f8 f0 1"/>
              <a:gd name="f20" fmla="*/ f9 f0 1"/>
              <a:gd name="f21" fmla="*/ f10 f0 1"/>
              <a:gd name="f22" fmla="*/ f11 f0 1"/>
              <a:gd name="f23" fmla="?: f12 f3 1"/>
              <a:gd name="f24" fmla="?: f13 f4 1"/>
              <a:gd name="f25" fmla="?: f14 f5 1"/>
              <a:gd name="f26" fmla="*/ f18 1 1689479"/>
              <a:gd name="f27" fmla="*/ f17 1 0"/>
              <a:gd name="f28" fmla="*/ f19 1 f2"/>
              <a:gd name="f29" fmla="*/ f20 1 f2"/>
              <a:gd name="f30" fmla="*/ f21 1 f2"/>
              <a:gd name="f31" fmla="*/ f22 1 f2"/>
              <a:gd name="f32" fmla="*/ f23 1 1689479"/>
              <a:gd name="f33" fmla="*/ f24 1 21600"/>
              <a:gd name="f34" fmla="*/ 21600 f24 1"/>
              <a:gd name="f35" fmla="*/ 844740 1 f26"/>
              <a:gd name="f36" fmla="*/ 0 1 f27"/>
              <a:gd name="f37" fmla="*/ 0 1 f26"/>
              <a:gd name="f38" fmla="*/ 1 1 f27"/>
              <a:gd name="f39" fmla="*/ 1689479 1 f26"/>
              <a:gd name="f40" fmla="+- f28 0 f1"/>
              <a:gd name="f41" fmla="+- f29 0 f1"/>
              <a:gd name="f42" fmla="+- f30 0 f1"/>
              <a:gd name="f43" fmla="+- f31 0 f1"/>
              <a:gd name="f44" fmla="min f33 f32"/>
              <a:gd name="f45" fmla="*/ f34 1 f25"/>
              <a:gd name="f46" fmla="*/ f37 f15 1"/>
              <a:gd name="f47" fmla="*/ f39 f15 1"/>
              <a:gd name="f48" fmla="*/ f35 f15 1"/>
              <a:gd name="f49" fmla="val f45"/>
              <a:gd name="f50" fmla="*/ f6 f44 1"/>
              <a:gd name="f51" fmla="+- f49 0 f16"/>
              <a:gd name="f52" fmla="*/ f51 1 0"/>
              <a:gd name="f53" fmla="*/ f38 f52 1"/>
              <a:gd name="f54" fmla="*/ f36 f52 1"/>
              <a:gd name="f55" fmla="*/ f54 f44 1"/>
              <a:gd name="f56" fmla="*/ f53 f44 1"/>
            </a:gdLst>
            <a:ahLst/>
            <a:cxnLst>
              <a:cxn ang="3cd4">
                <a:pos x="hc" y="t"/>
              </a:cxn>
              <a:cxn ang="0">
                <a:pos x="r" y="vc"/>
              </a:cxn>
              <a:cxn ang="cd4">
                <a:pos x="hc" y="b"/>
              </a:cxn>
              <a:cxn ang="cd2">
                <a:pos x="l" y="vc"/>
              </a:cxn>
              <a:cxn ang="f40">
                <a:pos x="f48" y="f55"/>
              </a:cxn>
              <a:cxn ang="f41">
                <a:pos x="f46" y="f56"/>
              </a:cxn>
              <a:cxn ang="f42">
                <a:pos x="f48" y="f56"/>
              </a:cxn>
              <a:cxn ang="f43">
                <a:pos x="f47" y="f56"/>
              </a:cxn>
            </a:cxnLst>
            <a:rect l="f46" t="f55" r="f47" b="f56"/>
            <a:pathLst>
              <a:path w="1689479" fill="none">
                <a:moveTo>
                  <a:pt x="f6" y="f50"/>
                </a:moveTo>
                <a:lnTo>
                  <a:pt x="f7" y="f50"/>
                </a:lnTo>
              </a:path>
            </a:pathLst>
          </a:custGeom>
          <a:noFill/>
          <a:ln w="19083" cap="flat">
            <a:solidFill>
              <a:srgbClr val="A6A6A6"/>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6" name="Straight Connector 18"/>
          <p:cNvSpPr/>
          <p:nvPr/>
        </p:nvSpPr>
        <p:spPr>
          <a:xfrm>
            <a:off x="2075493" y="3076539"/>
            <a:ext cx="1266837" cy="0"/>
          </a:xfrm>
          <a:custGeom>
            <a:avLst/>
            <a:gdLst>
              <a:gd name="f0" fmla="val 10800000"/>
              <a:gd name="f1" fmla="val 5400000"/>
              <a:gd name="f2" fmla="val 180"/>
              <a:gd name="f3" fmla="val w"/>
              <a:gd name="f4" fmla="val h"/>
              <a:gd name="f5" fmla="val ss"/>
              <a:gd name="f6" fmla="val 0"/>
              <a:gd name="f7" fmla="val 1689119"/>
              <a:gd name="f8" fmla="+- 0 0 -360"/>
              <a:gd name="f9" fmla="+- 0 0 -270"/>
              <a:gd name="f10" fmla="+- 0 0 -180"/>
              <a:gd name="f11" fmla="+- 0 0 -90"/>
              <a:gd name="f12" fmla="abs f3"/>
              <a:gd name="f13" fmla="abs f4"/>
              <a:gd name="f14" fmla="abs f5"/>
              <a:gd name="f15" fmla="*/ f3 1 1689119"/>
              <a:gd name="f16" fmla="val f6"/>
              <a:gd name="f17" fmla="+- f6 0 f6"/>
              <a:gd name="f18" fmla="+- f7 0 f6"/>
              <a:gd name="f19" fmla="*/ f8 f0 1"/>
              <a:gd name="f20" fmla="*/ f9 f0 1"/>
              <a:gd name="f21" fmla="*/ f10 f0 1"/>
              <a:gd name="f22" fmla="*/ f11 f0 1"/>
              <a:gd name="f23" fmla="?: f12 f3 1"/>
              <a:gd name="f24" fmla="?: f13 f4 1"/>
              <a:gd name="f25" fmla="?: f14 f5 1"/>
              <a:gd name="f26" fmla="*/ f18 1 1689119"/>
              <a:gd name="f27" fmla="*/ f17 1 0"/>
              <a:gd name="f28" fmla="*/ f19 1 f2"/>
              <a:gd name="f29" fmla="*/ f20 1 f2"/>
              <a:gd name="f30" fmla="*/ f21 1 f2"/>
              <a:gd name="f31" fmla="*/ f22 1 f2"/>
              <a:gd name="f32" fmla="*/ f23 1 1689119"/>
              <a:gd name="f33" fmla="*/ f24 1 21600"/>
              <a:gd name="f34" fmla="*/ 21600 f24 1"/>
              <a:gd name="f35" fmla="*/ 844560 1 f26"/>
              <a:gd name="f36" fmla="*/ 0 1 f27"/>
              <a:gd name="f37" fmla="*/ 0 1 f26"/>
              <a:gd name="f38" fmla="*/ 1 1 f27"/>
              <a:gd name="f39" fmla="*/ 1689119 1 f26"/>
              <a:gd name="f40" fmla="+- f28 0 f1"/>
              <a:gd name="f41" fmla="+- f29 0 f1"/>
              <a:gd name="f42" fmla="+- f30 0 f1"/>
              <a:gd name="f43" fmla="+- f31 0 f1"/>
              <a:gd name="f44" fmla="min f33 f32"/>
              <a:gd name="f45" fmla="*/ f34 1 f25"/>
              <a:gd name="f46" fmla="*/ f37 f15 1"/>
              <a:gd name="f47" fmla="*/ f39 f15 1"/>
              <a:gd name="f48" fmla="*/ f35 f15 1"/>
              <a:gd name="f49" fmla="val f45"/>
              <a:gd name="f50" fmla="*/ f6 f44 1"/>
              <a:gd name="f51" fmla="+- f49 0 f16"/>
              <a:gd name="f52" fmla="*/ f51 1 0"/>
              <a:gd name="f53" fmla="*/ f38 f52 1"/>
              <a:gd name="f54" fmla="*/ f36 f52 1"/>
              <a:gd name="f55" fmla="*/ f54 f44 1"/>
              <a:gd name="f56" fmla="*/ f53 f44 1"/>
            </a:gdLst>
            <a:ahLst/>
            <a:cxnLst>
              <a:cxn ang="3cd4">
                <a:pos x="hc" y="t"/>
              </a:cxn>
              <a:cxn ang="0">
                <a:pos x="r" y="vc"/>
              </a:cxn>
              <a:cxn ang="cd4">
                <a:pos x="hc" y="b"/>
              </a:cxn>
              <a:cxn ang="cd2">
                <a:pos x="l" y="vc"/>
              </a:cxn>
              <a:cxn ang="f40">
                <a:pos x="f48" y="f55"/>
              </a:cxn>
              <a:cxn ang="f41">
                <a:pos x="f46" y="f56"/>
              </a:cxn>
              <a:cxn ang="f42">
                <a:pos x="f48" y="f56"/>
              </a:cxn>
              <a:cxn ang="f43">
                <a:pos x="f47" y="f56"/>
              </a:cxn>
            </a:cxnLst>
            <a:rect l="f46" t="f55" r="f47" b="f56"/>
            <a:pathLst>
              <a:path w="1689119" fill="none">
                <a:moveTo>
                  <a:pt x="f6" y="f50"/>
                </a:moveTo>
                <a:lnTo>
                  <a:pt x="f7" y="f50"/>
                </a:lnTo>
              </a:path>
            </a:pathLst>
          </a:custGeom>
          <a:noFill/>
          <a:ln w="19083" cap="flat">
            <a:solidFill>
              <a:srgbClr val="A6A6A6"/>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7" name="Arc 10"/>
          <p:cNvSpPr/>
          <p:nvPr/>
        </p:nvSpPr>
        <p:spPr>
          <a:xfrm>
            <a:off x="1790106" y="2818154"/>
            <a:ext cx="516777" cy="516777"/>
          </a:xfrm>
          <a:custGeom>
            <a:avLst>
              <a:gd name="f0" fmla="val -2061060000"/>
              <a:gd name="f1" fmla="val -2061060000"/>
            </a:avLst>
            <a:gdLst>
              <a:gd name="f2" fmla="val 21600000"/>
              <a:gd name="f3" fmla="val 10800000"/>
              <a:gd name="f4" fmla="val 5400000"/>
              <a:gd name="f5" fmla="val 180"/>
              <a:gd name="f6" fmla="val w"/>
              <a:gd name="f7" fmla="val h"/>
              <a:gd name="f8" fmla="val 0"/>
              <a:gd name="f9" fmla="val 21600"/>
              <a:gd name="f10" fmla="*/ 5419351 1 1725033"/>
              <a:gd name="f11" fmla="val 10800"/>
              <a:gd name="f12" fmla="min 0 21600"/>
              <a:gd name="f13" fmla="max 0 21600"/>
              <a:gd name="f14" fmla="*/ 10800 10800 1"/>
              <a:gd name="f15" fmla="val -2147483647"/>
              <a:gd name="f16" fmla="val 2147483647"/>
              <a:gd name="f17" fmla="val 21599999"/>
              <a:gd name="f18" fmla="*/ f10 1 2"/>
              <a:gd name="f19" fmla="*/ f6 1 21600"/>
              <a:gd name="f20" fmla="*/ f7 1 21600"/>
              <a:gd name="f21" fmla="*/ f10 1 180"/>
              <a:gd name="f22" fmla="+- f13 0 f12"/>
              <a:gd name="f23" fmla="+- f9 0 f8"/>
              <a:gd name="f24" fmla="pin 0 f0 21599999"/>
              <a:gd name="f25" fmla="pin 0 f1 21599999"/>
              <a:gd name="f26" fmla="*/ f22 1 2"/>
              <a:gd name="f27" fmla="*/ f23 1 21600"/>
              <a:gd name="f28" fmla="+- 0 0 f24"/>
              <a:gd name="f29" fmla="+- 0 0 f25"/>
              <a:gd name="f30" fmla="+- f12 f26 0"/>
              <a:gd name="f31" fmla="*/ f26 f26 1"/>
              <a:gd name="f32" fmla="*/ f8 1 f27"/>
              <a:gd name="f33" fmla="*/ f9 1 f27"/>
              <a:gd name="f34" fmla="+- f28 f4 0"/>
              <a:gd name="f35" fmla="+- f29 f4 0"/>
              <a:gd name="f36" fmla="*/ f34 f5 1"/>
              <a:gd name="f37" fmla="*/ f35 f5 1"/>
              <a:gd name="f38" fmla="*/ f32 f19 1"/>
              <a:gd name="f39" fmla="*/ f33 f19 1"/>
              <a:gd name="f40" fmla="*/ f33 f20 1"/>
              <a:gd name="f41" fmla="*/ f32 f20 1"/>
              <a:gd name="f42" fmla="*/ f36 1 f3"/>
              <a:gd name="f43" fmla="*/ f37 1 f3"/>
              <a:gd name="f44" fmla="+- 0 0 f42"/>
              <a:gd name="f45" fmla="+- 0 0 f43"/>
              <a:gd name="f46" fmla="val f44"/>
              <a:gd name="f47" fmla="val f45"/>
              <a:gd name="f48" fmla="+- 0 0 f46"/>
              <a:gd name="f49" fmla="+- 0 0 f47"/>
              <a:gd name="f50" fmla="*/ f46 f10 1"/>
              <a:gd name="f51" fmla="*/ f47 f10 1"/>
              <a:gd name="f52" fmla="*/ f48 f3 1"/>
              <a:gd name="f53" fmla="*/ f49 f3 1"/>
              <a:gd name="f54" fmla="*/ f50 1 f5"/>
              <a:gd name="f55" fmla="*/ f51 1 f5"/>
              <a:gd name="f56" fmla="*/ f52 1 f5"/>
              <a:gd name="f57" fmla="*/ f53 1 f5"/>
              <a:gd name="f58" fmla="+- 0 0 f54"/>
              <a:gd name="f59" fmla="+- 0 0 f55"/>
              <a:gd name="f60" fmla="+- f56 0 f4"/>
              <a:gd name="f61" fmla="+- f57 0 f4"/>
              <a:gd name="f62" fmla="+- f58 f10 0"/>
              <a:gd name="f63" fmla="+- f59 f10 0"/>
              <a:gd name="f64" fmla="+- 0 0 f60"/>
              <a:gd name="f65" fmla="+- 0 0 f61"/>
              <a:gd name="f66" fmla="+- f62 f18 0"/>
              <a:gd name="f67" fmla="+- f63 f18 0"/>
              <a:gd name="f68" fmla="val f64"/>
              <a:gd name="f69" fmla="val f65"/>
              <a:gd name="f70" fmla="+- 0 0 f66"/>
              <a:gd name="f71" fmla="+- 0 0 f67"/>
              <a:gd name="f72" fmla="+- 0 0 f68"/>
              <a:gd name="f73" fmla="+- 0 0 f69"/>
              <a:gd name="f74" fmla="*/ f70 f3 1"/>
              <a:gd name="f75" fmla="*/ f71 f3 1"/>
              <a:gd name="f76" fmla="+- f72 f4 0"/>
              <a:gd name="f77" fmla="+- f73 f4 0"/>
              <a:gd name="f78" fmla="*/ f74 1 f10"/>
              <a:gd name="f79" fmla="*/ f75 1 f10"/>
              <a:gd name="f80" fmla="*/ f76 f5 1"/>
              <a:gd name="f81" fmla="*/ f77 f5 1"/>
              <a:gd name="f82" fmla="+- f78 0 f4"/>
              <a:gd name="f83" fmla="+- f79 0 f4"/>
              <a:gd name="f84" fmla="*/ f80 1 f3"/>
              <a:gd name="f85" fmla="*/ f81 1 f3"/>
              <a:gd name="f86" fmla="cos 1 f82"/>
              <a:gd name="f87" fmla="sin 1 f82"/>
              <a:gd name="f88" fmla="cos 1 f83"/>
              <a:gd name="f89" fmla="sin 1 f83"/>
              <a:gd name="f90" fmla="+- 0 0 f84"/>
              <a:gd name="f91" fmla="+- 0 0 f85"/>
              <a:gd name="f92" fmla="+- 0 0 f86"/>
              <a:gd name="f93" fmla="+- 0 0 f87"/>
              <a:gd name="f94" fmla="+- 0 0 f88"/>
              <a:gd name="f95" fmla="+- 0 0 f89"/>
              <a:gd name="f96" fmla="*/ f90 f21 1"/>
              <a:gd name="f97" fmla="*/ f91 f21 1"/>
              <a:gd name="f98" fmla="*/ 10800 f92 1"/>
              <a:gd name="f99" fmla="*/ 10800 f93 1"/>
              <a:gd name="f100" fmla="*/ 10800 f94 1"/>
              <a:gd name="f101" fmla="*/ 10800 f95 1"/>
              <a:gd name="f102" fmla="+- 0 0 f96"/>
              <a:gd name="f103" fmla="+- 0 0 f97"/>
              <a:gd name="f104" fmla="*/ f98 f98 1"/>
              <a:gd name="f105" fmla="*/ f99 f99 1"/>
              <a:gd name="f106" fmla="*/ f100 f100 1"/>
              <a:gd name="f107" fmla="*/ f101 f101 1"/>
              <a:gd name="f108" fmla="*/ f102 f3 1"/>
              <a:gd name="f109" fmla="*/ f103 f3 1"/>
              <a:gd name="f110" fmla="+- f104 f105 0"/>
              <a:gd name="f111" fmla="+- f106 f107 0"/>
              <a:gd name="f112" fmla="*/ f108 1 f10"/>
              <a:gd name="f113" fmla="*/ f109 1 f10"/>
              <a:gd name="f114" fmla="sqrt f110"/>
              <a:gd name="f115" fmla="sqrt f111"/>
              <a:gd name="f116" fmla="+- f112 0 f4"/>
              <a:gd name="f117" fmla="+- f113 0 f4"/>
              <a:gd name="f118" fmla="*/ f14 1 f114"/>
              <a:gd name="f119" fmla="*/ f14 1 f115"/>
              <a:gd name="f120" fmla="+- f116 f4 0"/>
              <a:gd name="f121" fmla="+- f117 f4 0"/>
              <a:gd name="f122" fmla="*/ f92 f118 1"/>
              <a:gd name="f123" fmla="*/ f93 f118 1"/>
              <a:gd name="f124" fmla="*/ f94 f119 1"/>
              <a:gd name="f125" fmla="*/ f95 f119 1"/>
              <a:gd name="f126" fmla="*/ f120 f10 1"/>
              <a:gd name="f127" fmla="*/ f121 f10 1"/>
              <a:gd name="f128" fmla="+- 10800 0 f122"/>
              <a:gd name="f129" fmla="+- 10800 0 f123"/>
              <a:gd name="f130" fmla="+- 10800 0 f124"/>
              <a:gd name="f131" fmla="+- 10800 0 f125"/>
              <a:gd name="f132" fmla="*/ f126 1 f3"/>
              <a:gd name="f133" fmla="*/ f127 1 f3"/>
              <a:gd name="f134" fmla="*/ f128 f19 1"/>
              <a:gd name="f135" fmla="*/ f129 f20 1"/>
              <a:gd name="f136" fmla="*/ f130 f19 1"/>
              <a:gd name="f137" fmla="*/ f131 f20 1"/>
              <a:gd name="f138" fmla="+- 0 0 f132"/>
              <a:gd name="f139" fmla="+- 0 0 f133"/>
              <a:gd name="f140" fmla="+- 0 0 f138"/>
              <a:gd name="f141" fmla="+- 0 0 f139"/>
              <a:gd name="f142" fmla="*/ f140 f3 1"/>
              <a:gd name="f143" fmla="*/ f141 f3 1"/>
              <a:gd name="f144" fmla="*/ f142 1 f10"/>
              <a:gd name="f145" fmla="*/ f143 1 f10"/>
              <a:gd name="f146" fmla="+- f144 0 f4"/>
              <a:gd name="f147" fmla="+- f145 0 f4"/>
              <a:gd name="f148" fmla="cos 1 f146"/>
              <a:gd name="f149" fmla="sin 1 f146"/>
              <a:gd name="f150" fmla="cos 1 f147"/>
              <a:gd name="f151" fmla="sin 1 f147"/>
              <a:gd name="f152" fmla="+- 0 0 f148"/>
              <a:gd name="f153" fmla="+- 0 0 f149"/>
              <a:gd name="f154" fmla="+- 0 0 f150"/>
              <a:gd name="f155" fmla="+- 0 0 f151"/>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10800 f164 1"/>
              <a:gd name="f169" fmla="*/ 10800 f165 1"/>
              <a:gd name="f170" fmla="*/ 10800 f166 1"/>
              <a:gd name="f171" fmla="*/ 10800 f167 1"/>
              <a:gd name="f172" fmla="+- f168 10800 0"/>
              <a:gd name="f173" fmla="+- f169 10800 0"/>
              <a:gd name="f174" fmla="+- f170 10800 0"/>
              <a:gd name="f175" fmla="+- f171 10800 0"/>
              <a:gd name="f176" fmla="+- f173 0 f30"/>
              <a:gd name="f177" fmla="+- f172 0 f30"/>
              <a:gd name="f178" fmla="+- f175 0 f30"/>
              <a:gd name="f179" fmla="+- f174 0 f30"/>
              <a:gd name="f180" fmla="+- 0 0 f176"/>
              <a:gd name="f181" fmla="+- 0 0 f177"/>
              <a:gd name="f182" fmla="+- 0 0 f178"/>
              <a:gd name="f183" fmla="+- 0 0 f179"/>
              <a:gd name="f184" fmla="+- 0 0 f180"/>
              <a:gd name="f185" fmla="+- 0 0 f181"/>
              <a:gd name="f186" fmla="+- 0 0 f182"/>
              <a:gd name="f187" fmla="+- 0 0 f183"/>
              <a:gd name="f188" fmla="at2 f184 f185"/>
              <a:gd name="f189" fmla="at2 f186 f187"/>
              <a:gd name="f190" fmla="+- f188 f4 0"/>
              <a:gd name="f191" fmla="+- f189 f4 0"/>
              <a:gd name="f192" fmla="*/ f190 f10 1"/>
              <a:gd name="f193" fmla="*/ f191 f10 1"/>
              <a:gd name="f194" fmla="*/ f192 1 f3"/>
              <a:gd name="f195" fmla="*/ f193 1 f3"/>
              <a:gd name="f196" fmla="+- 0 0 f194"/>
              <a:gd name="f197" fmla="+- 0 0 f195"/>
              <a:gd name="f198" fmla="val f196"/>
              <a:gd name="f199" fmla="val f197"/>
              <a:gd name="f200" fmla="+- 0 0 f198"/>
              <a:gd name="f201" fmla="+- 0 0 f199"/>
              <a:gd name="f202" fmla="*/ f200 f3 1"/>
              <a:gd name="f203" fmla="*/ f201 f3 1"/>
              <a:gd name="f204" fmla="*/ f202 1 f10"/>
              <a:gd name="f205" fmla="*/ f203 1 f10"/>
              <a:gd name="f206" fmla="+- f204 0 f4"/>
              <a:gd name="f207" fmla="+- f205 0 f4"/>
              <a:gd name="f208" fmla="+- f207 0 f206"/>
              <a:gd name="f209" fmla="+- f206 f4 0"/>
              <a:gd name="f210" fmla="+- f208 f2 0"/>
              <a:gd name="f211" fmla="*/ f209 f10 1"/>
              <a:gd name="f212" fmla="?: f208 f208 f210"/>
              <a:gd name="f213" fmla="*/ f211 1 f3"/>
              <a:gd name="f214" fmla="+- 0 0 f213"/>
              <a:gd name="f215" fmla="+- 0 0 f214"/>
              <a:gd name="f216" fmla="*/ f215 f3 1"/>
              <a:gd name="f217" fmla="*/ f216 1 f10"/>
              <a:gd name="f218" fmla="+- f217 0 f4"/>
              <a:gd name="f219" fmla="cos 1 f218"/>
              <a:gd name="f220" fmla="sin 1 f218"/>
              <a:gd name="f221" fmla="+- 0 0 f219"/>
              <a:gd name="f222" fmla="+- 0 0 f220"/>
              <a:gd name="f223" fmla="+- 0 0 f221"/>
              <a:gd name="f224" fmla="+- 0 0 f222"/>
              <a:gd name="f225" fmla="val f223"/>
              <a:gd name="f226" fmla="val f224"/>
              <a:gd name="f227" fmla="+- 0 0 f225"/>
              <a:gd name="f228" fmla="+- 0 0 f226"/>
              <a:gd name="f229" fmla="*/ f26 f227 1"/>
              <a:gd name="f230" fmla="*/ f26 f228 1"/>
              <a:gd name="f231" fmla="*/ f229 f229 1"/>
              <a:gd name="f232" fmla="*/ f230 f230 1"/>
              <a:gd name="f233" fmla="+- f231 f232 0"/>
              <a:gd name="f234" fmla="sqrt f233"/>
              <a:gd name="f235" fmla="*/ f31 1 f234"/>
              <a:gd name="f236" fmla="*/ f227 f235 1"/>
              <a:gd name="f237" fmla="*/ f228 f235 1"/>
              <a:gd name="f238" fmla="+- f30 0 f236"/>
              <a:gd name="f239" fmla="+- f30 0 f237"/>
            </a:gdLst>
            <a:ahLst>
              <a:ahPolar gdRefAng="f0" minAng="f8" maxAng="f17">
                <a:pos x="f134" y="f135"/>
              </a:ahPolar>
              <a:ahPolar gdRefAng="f1" minAng="f8" maxAng="f17">
                <a:pos x="f136" y="f137"/>
              </a:ahPolar>
            </a:ahLst>
            <a:cxnLst>
              <a:cxn ang="3cd4">
                <a:pos x="hc" y="t"/>
              </a:cxn>
              <a:cxn ang="0">
                <a:pos x="r" y="vc"/>
              </a:cxn>
              <a:cxn ang="cd4">
                <a:pos x="hc" y="b"/>
              </a:cxn>
              <a:cxn ang="cd2">
                <a:pos x="l" y="vc"/>
              </a:cxn>
            </a:cxnLst>
            <a:rect l="f38" t="f41" r="f39" b="f40"/>
            <a:pathLst>
              <a:path w="21600" h="21600" stroke="0">
                <a:moveTo>
                  <a:pt x="f238" y="f239"/>
                </a:moveTo>
                <a:arcTo wR="f26" hR="f26" stAng="f206" swAng="f212"/>
                <a:lnTo>
                  <a:pt x="f11" y="f11"/>
                </a:lnTo>
                <a:close/>
              </a:path>
              <a:path w="21600" h="21600" fill="none">
                <a:moveTo>
                  <a:pt x="f238" y="f239"/>
                </a:moveTo>
                <a:arcTo wR="f26" hR="f26" stAng="f206" swAng="f212"/>
              </a:path>
            </a:pathLst>
          </a:custGeom>
          <a:noFill/>
          <a:ln w="19083" cap="flat">
            <a:solidFill>
              <a:srgbClr val="A6A6A6"/>
            </a:solidFill>
            <a:prstDash val="solid"/>
            <a:miter/>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8" name="Straight Connector 6"/>
          <p:cNvSpPr/>
          <p:nvPr/>
        </p:nvSpPr>
        <p:spPr>
          <a:xfrm>
            <a:off x="521375" y="3076539"/>
            <a:ext cx="1486623" cy="0"/>
          </a:xfrm>
          <a:custGeom>
            <a:avLst/>
            <a:gdLst>
              <a:gd name="f0" fmla="val 10800000"/>
              <a:gd name="f1" fmla="val 5400000"/>
              <a:gd name="f2" fmla="val 180"/>
              <a:gd name="f3" fmla="val w"/>
              <a:gd name="f4" fmla="val h"/>
              <a:gd name="f5" fmla="val ss"/>
              <a:gd name="f6" fmla="val 0"/>
              <a:gd name="f7" fmla="val 1982160"/>
              <a:gd name="f8" fmla="+- 0 0 -360"/>
              <a:gd name="f9" fmla="+- 0 0 -270"/>
              <a:gd name="f10" fmla="+- 0 0 -180"/>
              <a:gd name="f11" fmla="+- 0 0 -90"/>
              <a:gd name="f12" fmla="abs f3"/>
              <a:gd name="f13" fmla="abs f4"/>
              <a:gd name="f14" fmla="abs f5"/>
              <a:gd name="f15" fmla="*/ f3 1 1982160"/>
              <a:gd name="f16" fmla="val f6"/>
              <a:gd name="f17" fmla="+- f6 0 f6"/>
              <a:gd name="f18" fmla="+- f7 0 f6"/>
              <a:gd name="f19" fmla="*/ f8 f0 1"/>
              <a:gd name="f20" fmla="*/ f9 f0 1"/>
              <a:gd name="f21" fmla="*/ f10 f0 1"/>
              <a:gd name="f22" fmla="*/ f11 f0 1"/>
              <a:gd name="f23" fmla="?: f12 f3 1"/>
              <a:gd name="f24" fmla="?: f13 f4 1"/>
              <a:gd name="f25" fmla="?: f14 f5 1"/>
              <a:gd name="f26" fmla="*/ f18 1 1982160"/>
              <a:gd name="f27" fmla="*/ f17 1 0"/>
              <a:gd name="f28" fmla="*/ f19 1 f2"/>
              <a:gd name="f29" fmla="*/ f20 1 f2"/>
              <a:gd name="f30" fmla="*/ f21 1 f2"/>
              <a:gd name="f31" fmla="*/ f22 1 f2"/>
              <a:gd name="f32" fmla="*/ f23 1 1982160"/>
              <a:gd name="f33" fmla="*/ f24 1 21600"/>
              <a:gd name="f34" fmla="*/ 21600 f24 1"/>
              <a:gd name="f35" fmla="*/ 991080 1 f26"/>
              <a:gd name="f36" fmla="*/ 0 1 f27"/>
              <a:gd name="f37" fmla="*/ 0 1 f26"/>
              <a:gd name="f38" fmla="*/ 1 1 f27"/>
              <a:gd name="f39" fmla="*/ 1982160 1 f26"/>
              <a:gd name="f40" fmla="+- f28 0 f1"/>
              <a:gd name="f41" fmla="+- f29 0 f1"/>
              <a:gd name="f42" fmla="+- f30 0 f1"/>
              <a:gd name="f43" fmla="+- f31 0 f1"/>
              <a:gd name="f44" fmla="min f33 f32"/>
              <a:gd name="f45" fmla="*/ f34 1 f25"/>
              <a:gd name="f46" fmla="*/ f37 f15 1"/>
              <a:gd name="f47" fmla="*/ f39 f15 1"/>
              <a:gd name="f48" fmla="*/ f35 f15 1"/>
              <a:gd name="f49" fmla="val f45"/>
              <a:gd name="f50" fmla="*/ f6 f44 1"/>
              <a:gd name="f51" fmla="+- f49 0 f16"/>
              <a:gd name="f52" fmla="*/ f51 1 0"/>
              <a:gd name="f53" fmla="*/ f38 f52 1"/>
              <a:gd name="f54" fmla="*/ f36 f52 1"/>
              <a:gd name="f55" fmla="*/ f54 f44 1"/>
              <a:gd name="f56" fmla="*/ f53 f44 1"/>
            </a:gdLst>
            <a:ahLst/>
            <a:cxnLst>
              <a:cxn ang="3cd4">
                <a:pos x="hc" y="t"/>
              </a:cxn>
              <a:cxn ang="0">
                <a:pos x="r" y="vc"/>
              </a:cxn>
              <a:cxn ang="cd4">
                <a:pos x="hc" y="b"/>
              </a:cxn>
              <a:cxn ang="cd2">
                <a:pos x="l" y="vc"/>
              </a:cxn>
              <a:cxn ang="f40">
                <a:pos x="f48" y="f55"/>
              </a:cxn>
              <a:cxn ang="f41">
                <a:pos x="f46" y="f56"/>
              </a:cxn>
              <a:cxn ang="f42">
                <a:pos x="f48" y="f56"/>
              </a:cxn>
              <a:cxn ang="f43">
                <a:pos x="f47" y="f56"/>
              </a:cxn>
            </a:cxnLst>
            <a:rect l="f46" t="f55" r="f47" b="f56"/>
            <a:pathLst>
              <a:path w="1982160" fill="none">
                <a:moveTo>
                  <a:pt x="f6" y="f50"/>
                </a:moveTo>
                <a:lnTo>
                  <a:pt x="f7" y="f50"/>
                </a:lnTo>
              </a:path>
            </a:pathLst>
          </a:custGeom>
          <a:noFill/>
          <a:ln w="19083" cap="flat">
            <a:solidFill>
              <a:srgbClr val="A6A6A6"/>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9" name="Oval 7"/>
          <p:cNvSpPr/>
          <p:nvPr/>
        </p:nvSpPr>
        <p:spPr>
          <a:xfrm>
            <a:off x="1995036" y="3023082"/>
            <a:ext cx="106923" cy="106923"/>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03A1A4"/>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0" name="Circle: Hollow 8"/>
          <p:cNvSpPr/>
          <p:nvPr/>
        </p:nvSpPr>
        <p:spPr>
          <a:xfrm>
            <a:off x="1928075" y="2956123"/>
            <a:ext cx="240839" cy="24083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1" name="Circle: Hollow 9"/>
          <p:cNvSpPr/>
          <p:nvPr/>
        </p:nvSpPr>
        <p:spPr>
          <a:xfrm>
            <a:off x="1853548" y="2881602"/>
            <a:ext cx="390419" cy="39041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2" name="Straight Connector 11"/>
          <p:cNvSpPr/>
          <p:nvPr/>
        </p:nvSpPr>
        <p:spPr>
          <a:xfrm>
            <a:off x="2048491" y="3272021"/>
            <a:ext cx="0" cy="581037"/>
          </a:xfrm>
          <a:custGeom>
            <a:avLst/>
            <a:gdLst>
              <a:gd name="f0" fmla="val 10800000"/>
              <a:gd name="f1" fmla="val 5400000"/>
              <a:gd name="f2" fmla="val 180"/>
              <a:gd name="f3" fmla="val w"/>
              <a:gd name="f4" fmla="val h"/>
              <a:gd name="f5" fmla="val ss"/>
              <a:gd name="f6" fmla="val 0"/>
              <a:gd name="f7" fmla="val 774719"/>
              <a:gd name="f8" fmla="+- 0 0 -360"/>
              <a:gd name="f9" fmla="+- 0 0 -270"/>
              <a:gd name="f10" fmla="+- 0 0 -180"/>
              <a:gd name="f11" fmla="+- 0 0 -90"/>
              <a:gd name="f12" fmla="abs f3"/>
              <a:gd name="f13" fmla="abs f4"/>
              <a:gd name="f14" fmla="abs f5"/>
              <a:gd name="f15" fmla="*/ f4 1 774719"/>
              <a:gd name="f16" fmla="val f6"/>
              <a:gd name="f17" fmla="+- f7 0 f6"/>
              <a:gd name="f18" fmla="+- f6 0 f6"/>
              <a:gd name="f19" fmla="*/ f8 f0 1"/>
              <a:gd name="f20" fmla="*/ f9 f0 1"/>
              <a:gd name="f21" fmla="*/ f10 f0 1"/>
              <a:gd name="f22" fmla="*/ f11 f0 1"/>
              <a:gd name="f23" fmla="?: f12 f3 1"/>
              <a:gd name="f24" fmla="?: f13 f4 1"/>
              <a:gd name="f25" fmla="?: f14 f5 1"/>
              <a:gd name="f26" fmla="*/ f18 1 0"/>
              <a:gd name="f27" fmla="*/ f17 1 774719"/>
              <a:gd name="f28" fmla="*/ f19 1 f2"/>
              <a:gd name="f29" fmla="*/ f20 1 f2"/>
              <a:gd name="f30" fmla="*/ f21 1 f2"/>
              <a:gd name="f31" fmla="*/ f22 1 f2"/>
              <a:gd name="f32" fmla="*/ f23 1 21600"/>
              <a:gd name="f33" fmla="*/ f24 1 774719"/>
              <a:gd name="f34" fmla="*/ 21600 f23 1"/>
              <a:gd name="f35" fmla="*/ 1 1 f26"/>
              <a:gd name="f36" fmla="*/ 0 1 f27"/>
              <a:gd name="f37" fmla="*/ 0 1 f26"/>
              <a:gd name="f38" fmla="*/ 387360 1 f27"/>
              <a:gd name="f39" fmla="*/ 774719 1 f27"/>
              <a:gd name="f40" fmla="+- f28 0 f1"/>
              <a:gd name="f41" fmla="+- f29 0 f1"/>
              <a:gd name="f42" fmla="+- f30 0 f1"/>
              <a:gd name="f43" fmla="+- f31 0 f1"/>
              <a:gd name="f44" fmla="min f33 f32"/>
              <a:gd name="f45" fmla="*/ f34 1 f25"/>
              <a:gd name="f46" fmla="*/ f39 f15 1"/>
              <a:gd name="f47" fmla="*/ f36 f15 1"/>
              <a:gd name="f48" fmla="*/ f38 f15 1"/>
              <a:gd name="f49" fmla="val f45"/>
              <a:gd name="f50" fmla="*/ f6 f44 1"/>
              <a:gd name="f51" fmla="+- f49 0 f16"/>
              <a:gd name="f52" fmla="*/ f51 1 0"/>
              <a:gd name="f53" fmla="*/ f37 f52 1"/>
              <a:gd name="f54" fmla="*/ f35 f52 1"/>
              <a:gd name="f55" fmla="*/ f53 f44 1"/>
              <a:gd name="f56" fmla="*/ f54 f44 1"/>
            </a:gdLst>
            <a:ahLst/>
            <a:cxnLst>
              <a:cxn ang="3cd4">
                <a:pos x="hc" y="t"/>
              </a:cxn>
              <a:cxn ang="0">
                <a:pos x="r" y="vc"/>
              </a:cxn>
              <a:cxn ang="cd4">
                <a:pos x="hc" y="b"/>
              </a:cxn>
              <a:cxn ang="cd2">
                <a:pos x="l" y="vc"/>
              </a:cxn>
              <a:cxn ang="f40">
                <a:pos x="f56" y="f47"/>
              </a:cxn>
              <a:cxn ang="f41">
                <a:pos x="f55" y="f48"/>
              </a:cxn>
              <a:cxn ang="f42">
                <a:pos x="f56" y="f46"/>
              </a:cxn>
              <a:cxn ang="f43">
                <a:pos x="f56" y="f48"/>
              </a:cxn>
            </a:cxnLst>
            <a:rect l="f55" t="f47" r="f56" b="f46"/>
            <a:pathLst>
              <a:path h="774719" fill="none">
                <a:moveTo>
                  <a:pt x="f50" y="f7"/>
                </a:moveTo>
                <a:lnTo>
                  <a:pt x="f50" y="f6"/>
                </a:lnTo>
              </a:path>
            </a:pathLst>
          </a:custGeom>
          <a:noFill/>
          <a:ln w="19083" cap="flat">
            <a:solidFill>
              <a:srgbClr val="03A1A4"/>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3" name="Oval 13"/>
          <p:cNvSpPr/>
          <p:nvPr/>
        </p:nvSpPr>
        <p:spPr>
          <a:xfrm>
            <a:off x="2013661" y="3839295"/>
            <a:ext cx="69656" cy="69656"/>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03A1A4"/>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4" name="TextBox 15"/>
          <p:cNvSpPr/>
          <p:nvPr/>
        </p:nvSpPr>
        <p:spPr>
          <a:xfrm>
            <a:off x="1622431" y="2495504"/>
            <a:ext cx="852120" cy="38266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a:solidFill>
                  <a:srgbClr val="000000"/>
                </a:solidFill>
                <a:latin typeface="Century Gothic" pitchFamily="34"/>
                <a:ea typeface="Microsoft YaHei" pitchFamily="2"/>
                <a:cs typeface="Mangal" pitchFamily="2"/>
              </a:rPr>
              <a:t>2017</a:t>
            </a:r>
          </a:p>
        </p:txBody>
      </p:sp>
      <p:sp>
        <p:nvSpPr>
          <p:cNvPr id="16" name="Arc 17"/>
          <p:cNvSpPr/>
          <p:nvPr/>
        </p:nvSpPr>
        <p:spPr>
          <a:xfrm rot="5400013">
            <a:off x="3049654" y="2818154"/>
            <a:ext cx="516777" cy="516777"/>
          </a:xfrm>
          <a:custGeom>
            <a:avLst>
              <a:gd name="f0" fmla="val -2061060000"/>
              <a:gd name="f1" fmla="val -2061060000"/>
            </a:avLst>
            <a:gdLst>
              <a:gd name="f2" fmla="val 21600000"/>
              <a:gd name="f3" fmla="val 10800000"/>
              <a:gd name="f4" fmla="val 5400000"/>
              <a:gd name="f5" fmla="val 180"/>
              <a:gd name="f6" fmla="val w"/>
              <a:gd name="f7" fmla="val h"/>
              <a:gd name="f8" fmla="val 0"/>
              <a:gd name="f9" fmla="val 21600"/>
              <a:gd name="f10" fmla="*/ 5419351 1 1725033"/>
              <a:gd name="f11" fmla="val 10800"/>
              <a:gd name="f12" fmla="min 0 21600"/>
              <a:gd name="f13" fmla="max 0 21600"/>
              <a:gd name="f14" fmla="*/ 10800 10800 1"/>
              <a:gd name="f15" fmla="val -2147483647"/>
              <a:gd name="f16" fmla="val 2147483647"/>
              <a:gd name="f17" fmla="val 21599999"/>
              <a:gd name="f18" fmla="*/ f10 1 2"/>
              <a:gd name="f19" fmla="*/ f6 1 21600"/>
              <a:gd name="f20" fmla="*/ f7 1 21600"/>
              <a:gd name="f21" fmla="*/ f10 1 180"/>
              <a:gd name="f22" fmla="+- f13 0 f12"/>
              <a:gd name="f23" fmla="+- f9 0 f8"/>
              <a:gd name="f24" fmla="pin 0 f0 21599999"/>
              <a:gd name="f25" fmla="pin 0 f1 21599999"/>
              <a:gd name="f26" fmla="*/ f22 1 2"/>
              <a:gd name="f27" fmla="*/ f23 1 21600"/>
              <a:gd name="f28" fmla="+- 0 0 f24"/>
              <a:gd name="f29" fmla="+- 0 0 f25"/>
              <a:gd name="f30" fmla="+- f12 f26 0"/>
              <a:gd name="f31" fmla="*/ f26 f26 1"/>
              <a:gd name="f32" fmla="*/ f8 1 f27"/>
              <a:gd name="f33" fmla="*/ f9 1 f27"/>
              <a:gd name="f34" fmla="+- f28 f4 0"/>
              <a:gd name="f35" fmla="+- f29 f4 0"/>
              <a:gd name="f36" fmla="*/ f34 f5 1"/>
              <a:gd name="f37" fmla="*/ f35 f5 1"/>
              <a:gd name="f38" fmla="*/ f32 f19 1"/>
              <a:gd name="f39" fmla="*/ f33 f19 1"/>
              <a:gd name="f40" fmla="*/ f33 f20 1"/>
              <a:gd name="f41" fmla="*/ f32 f20 1"/>
              <a:gd name="f42" fmla="*/ f36 1 f3"/>
              <a:gd name="f43" fmla="*/ f37 1 f3"/>
              <a:gd name="f44" fmla="+- 0 0 f42"/>
              <a:gd name="f45" fmla="+- 0 0 f43"/>
              <a:gd name="f46" fmla="val f44"/>
              <a:gd name="f47" fmla="val f45"/>
              <a:gd name="f48" fmla="+- 0 0 f46"/>
              <a:gd name="f49" fmla="+- 0 0 f47"/>
              <a:gd name="f50" fmla="*/ f46 f10 1"/>
              <a:gd name="f51" fmla="*/ f47 f10 1"/>
              <a:gd name="f52" fmla="*/ f48 f3 1"/>
              <a:gd name="f53" fmla="*/ f49 f3 1"/>
              <a:gd name="f54" fmla="*/ f50 1 f5"/>
              <a:gd name="f55" fmla="*/ f51 1 f5"/>
              <a:gd name="f56" fmla="*/ f52 1 f5"/>
              <a:gd name="f57" fmla="*/ f53 1 f5"/>
              <a:gd name="f58" fmla="+- 0 0 f54"/>
              <a:gd name="f59" fmla="+- 0 0 f55"/>
              <a:gd name="f60" fmla="+- f56 0 f4"/>
              <a:gd name="f61" fmla="+- f57 0 f4"/>
              <a:gd name="f62" fmla="+- f58 f10 0"/>
              <a:gd name="f63" fmla="+- f59 f10 0"/>
              <a:gd name="f64" fmla="+- 0 0 f60"/>
              <a:gd name="f65" fmla="+- 0 0 f61"/>
              <a:gd name="f66" fmla="+- f62 f18 0"/>
              <a:gd name="f67" fmla="+- f63 f18 0"/>
              <a:gd name="f68" fmla="val f64"/>
              <a:gd name="f69" fmla="val f65"/>
              <a:gd name="f70" fmla="+- 0 0 f66"/>
              <a:gd name="f71" fmla="+- 0 0 f67"/>
              <a:gd name="f72" fmla="+- 0 0 f68"/>
              <a:gd name="f73" fmla="+- 0 0 f69"/>
              <a:gd name="f74" fmla="*/ f70 f3 1"/>
              <a:gd name="f75" fmla="*/ f71 f3 1"/>
              <a:gd name="f76" fmla="+- f72 f4 0"/>
              <a:gd name="f77" fmla="+- f73 f4 0"/>
              <a:gd name="f78" fmla="*/ f74 1 f10"/>
              <a:gd name="f79" fmla="*/ f75 1 f10"/>
              <a:gd name="f80" fmla="*/ f76 f5 1"/>
              <a:gd name="f81" fmla="*/ f77 f5 1"/>
              <a:gd name="f82" fmla="+- f78 0 f4"/>
              <a:gd name="f83" fmla="+- f79 0 f4"/>
              <a:gd name="f84" fmla="*/ f80 1 f3"/>
              <a:gd name="f85" fmla="*/ f81 1 f3"/>
              <a:gd name="f86" fmla="cos 1 f82"/>
              <a:gd name="f87" fmla="sin 1 f82"/>
              <a:gd name="f88" fmla="cos 1 f83"/>
              <a:gd name="f89" fmla="sin 1 f83"/>
              <a:gd name="f90" fmla="+- 0 0 f84"/>
              <a:gd name="f91" fmla="+- 0 0 f85"/>
              <a:gd name="f92" fmla="+- 0 0 f86"/>
              <a:gd name="f93" fmla="+- 0 0 f87"/>
              <a:gd name="f94" fmla="+- 0 0 f88"/>
              <a:gd name="f95" fmla="+- 0 0 f89"/>
              <a:gd name="f96" fmla="*/ f90 f21 1"/>
              <a:gd name="f97" fmla="*/ f91 f21 1"/>
              <a:gd name="f98" fmla="*/ 10800 f92 1"/>
              <a:gd name="f99" fmla="*/ 10800 f93 1"/>
              <a:gd name="f100" fmla="*/ 10800 f94 1"/>
              <a:gd name="f101" fmla="*/ 10800 f95 1"/>
              <a:gd name="f102" fmla="+- 0 0 f96"/>
              <a:gd name="f103" fmla="+- 0 0 f97"/>
              <a:gd name="f104" fmla="*/ f98 f98 1"/>
              <a:gd name="f105" fmla="*/ f99 f99 1"/>
              <a:gd name="f106" fmla="*/ f100 f100 1"/>
              <a:gd name="f107" fmla="*/ f101 f101 1"/>
              <a:gd name="f108" fmla="*/ f102 f3 1"/>
              <a:gd name="f109" fmla="*/ f103 f3 1"/>
              <a:gd name="f110" fmla="+- f104 f105 0"/>
              <a:gd name="f111" fmla="+- f106 f107 0"/>
              <a:gd name="f112" fmla="*/ f108 1 f10"/>
              <a:gd name="f113" fmla="*/ f109 1 f10"/>
              <a:gd name="f114" fmla="sqrt f110"/>
              <a:gd name="f115" fmla="sqrt f111"/>
              <a:gd name="f116" fmla="+- f112 0 f4"/>
              <a:gd name="f117" fmla="+- f113 0 f4"/>
              <a:gd name="f118" fmla="*/ f14 1 f114"/>
              <a:gd name="f119" fmla="*/ f14 1 f115"/>
              <a:gd name="f120" fmla="+- f116 f4 0"/>
              <a:gd name="f121" fmla="+- f117 f4 0"/>
              <a:gd name="f122" fmla="*/ f92 f118 1"/>
              <a:gd name="f123" fmla="*/ f93 f118 1"/>
              <a:gd name="f124" fmla="*/ f94 f119 1"/>
              <a:gd name="f125" fmla="*/ f95 f119 1"/>
              <a:gd name="f126" fmla="*/ f120 f10 1"/>
              <a:gd name="f127" fmla="*/ f121 f10 1"/>
              <a:gd name="f128" fmla="+- 10800 0 f122"/>
              <a:gd name="f129" fmla="+- 10800 0 f123"/>
              <a:gd name="f130" fmla="+- 10800 0 f124"/>
              <a:gd name="f131" fmla="+- 10800 0 f125"/>
              <a:gd name="f132" fmla="*/ f126 1 f3"/>
              <a:gd name="f133" fmla="*/ f127 1 f3"/>
              <a:gd name="f134" fmla="*/ f128 f19 1"/>
              <a:gd name="f135" fmla="*/ f129 f20 1"/>
              <a:gd name="f136" fmla="*/ f130 f19 1"/>
              <a:gd name="f137" fmla="*/ f131 f20 1"/>
              <a:gd name="f138" fmla="+- 0 0 f132"/>
              <a:gd name="f139" fmla="+- 0 0 f133"/>
              <a:gd name="f140" fmla="+- 0 0 f138"/>
              <a:gd name="f141" fmla="+- 0 0 f139"/>
              <a:gd name="f142" fmla="*/ f140 f3 1"/>
              <a:gd name="f143" fmla="*/ f141 f3 1"/>
              <a:gd name="f144" fmla="*/ f142 1 f10"/>
              <a:gd name="f145" fmla="*/ f143 1 f10"/>
              <a:gd name="f146" fmla="+- f144 0 f4"/>
              <a:gd name="f147" fmla="+- f145 0 f4"/>
              <a:gd name="f148" fmla="cos 1 f146"/>
              <a:gd name="f149" fmla="sin 1 f146"/>
              <a:gd name="f150" fmla="cos 1 f147"/>
              <a:gd name="f151" fmla="sin 1 f147"/>
              <a:gd name="f152" fmla="+- 0 0 f148"/>
              <a:gd name="f153" fmla="+- 0 0 f149"/>
              <a:gd name="f154" fmla="+- 0 0 f150"/>
              <a:gd name="f155" fmla="+- 0 0 f151"/>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10800 f164 1"/>
              <a:gd name="f169" fmla="*/ 10800 f165 1"/>
              <a:gd name="f170" fmla="*/ 10800 f166 1"/>
              <a:gd name="f171" fmla="*/ 10800 f167 1"/>
              <a:gd name="f172" fmla="+- f168 10800 0"/>
              <a:gd name="f173" fmla="+- f169 10800 0"/>
              <a:gd name="f174" fmla="+- f170 10800 0"/>
              <a:gd name="f175" fmla="+- f171 10800 0"/>
              <a:gd name="f176" fmla="+- f173 0 f30"/>
              <a:gd name="f177" fmla="+- f172 0 f30"/>
              <a:gd name="f178" fmla="+- f175 0 f30"/>
              <a:gd name="f179" fmla="+- f174 0 f30"/>
              <a:gd name="f180" fmla="+- 0 0 f176"/>
              <a:gd name="f181" fmla="+- 0 0 f177"/>
              <a:gd name="f182" fmla="+- 0 0 f178"/>
              <a:gd name="f183" fmla="+- 0 0 f179"/>
              <a:gd name="f184" fmla="+- 0 0 f180"/>
              <a:gd name="f185" fmla="+- 0 0 f181"/>
              <a:gd name="f186" fmla="+- 0 0 f182"/>
              <a:gd name="f187" fmla="+- 0 0 f183"/>
              <a:gd name="f188" fmla="at2 f184 f185"/>
              <a:gd name="f189" fmla="at2 f186 f187"/>
              <a:gd name="f190" fmla="+- f188 f4 0"/>
              <a:gd name="f191" fmla="+- f189 f4 0"/>
              <a:gd name="f192" fmla="*/ f190 f10 1"/>
              <a:gd name="f193" fmla="*/ f191 f10 1"/>
              <a:gd name="f194" fmla="*/ f192 1 f3"/>
              <a:gd name="f195" fmla="*/ f193 1 f3"/>
              <a:gd name="f196" fmla="+- 0 0 f194"/>
              <a:gd name="f197" fmla="+- 0 0 f195"/>
              <a:gd name="f198" fmla="val f196"/>
              <a:gd name="f199" fmla="val f197"/>
              <a:gd name="f200" fmla="+- 0 0 f198"/>
              <a:gd name="f201" fmla="+- 0 0 f199"/>
              <a:gd name="f202" fmla="*/ f200 f3 1"/>
              <a:gd name="f203" fmla="*/ f201 f3 1"/>
              <a:gd name="f204" fmla="*/ f202 1 f10"/>
              <a:gd name="f205" fmla="*/ f203 1 f10"/>
              <a:gd name="f206" fmla="+- f204 0 f4"/>
              <a:gd name="f207" fmla="+- f205 0 f4"/>
              <a:gd name="f208" fmla="+- f207 0 f206"/>
              <a:gd name="f209" fmla="+- f206 f4 0"/>
              <a:gd name="f210" fmla="+- f208 f2 0"/>
              <a:gd name="f211" fmla="*/ f209 f10 1"/>
              <a:gd name="f212" fmla="?: f208 f208 f210"/>
              <a:gd name="f213" fmla="*/ f211 1 f3"/>
              <a:gd name="f214" fmla="+- 0 0 f213"/>
              <a:gd name="f215" fmla="+- 0 0 f214"/>
              <a:gd name="f216" fmla="*/ f215 f3 1"/>
              <a:gd name="f217" fmla="*/ f216 1 f10"/>
              <a:gd name="f218" fmla="+- f217 0 f4"/>
              <a:gd name="f219" fmla="cos 1 f218"/>
              <a:gd name="f220" fmla="sin 1 f218"/>
              <a:gd name="f221" fmla="+- 0 0 f219"/>
              <a:gd name="f222" fmla="+- 0 0 f220"/>
              <a:gd name="f223" fmla="+- 0 0 f221"/>
              <a:gd name="f224" fmla="+- 0 0 f222"/>
              <a:gd name="f225" fmla="val f223"/>
              <a:gd name="f226" fmla="val f224"/>
              <a:gd name="f227" fmla="+- 0 0 f225"/>
              <a:gd name="f228" fmla="+- 0 0 f226"/>
              <a:gd name="f229" fmla="*/ f26 f227 1"/>
              <a:gd name="f230" fmla="*/ f26 f228 1"/>
              <a:gd name="f231" fmla="*/ f229 f229 1"/>
              <a:gd name="f232" fmla="*/ f230 f230 1"/>
              <a:gd name="f233" fmla="+- f231 f232 0"/>
              <a:gd name="f234" fmla="sqrt f233"/>
              <a:gd name="f235" fmla="*/ f31 1 f234"/>
              <a:gd name="f236" fmla="*/ f227 f235 1"/>
              <a:gd name="f237" fmla="*/ f228 f235 1"/>
              <a:gd name="f238" fmla="+- f30 0 f236"/>
              <a:gd name="f239" fmla="+- f30 0 f237"/>
            </a:gdLst>
            <a:ahLst>
              <a:ahPolar gdRefAng="f0" minAng="f8" maxAng="f17">
                <a:pos x="f134" y="f135"/>
              </a:ahPolar>
              <a:ahPolar gdRefAng="f1" minAng="f8" maxAng="f17">
                <a:pos x="f136" y="f137"/>
              </a:ahPolar>
            </a:ahLst>
            <a:cxnLst>
              <a:cxn ang="3cd4">
                <a:pos x="hc" y="t"/>
              </a:cxn>
              <a:cxn ang="0">
                <a:pos x="r" y="vc"/>
              </a:cxn>
              <a:cxn ang="cd4">
                <a:pos x="hc" y="b"/>
              </a:cxn>
              <a:cxn ang="cd2">
                <a:pos x="l" y="vc"/>
              </a:cxn>
            </a:cxnLst>
            <a:rect l="f38" t="f41" r="f39" b="f40"/>
            <a:pathLst>
              <a:path w="21600" h="21600" stroke="0">
                <a:moveTo>
                  <a:pt x="f238" y="f239"/>
                </a:moveTo>
                <a:arcTo wR="f26" hR="f26" stAng="f206" swAng="f212"/>
                <a:lnTo>
                  <a:pt x="f11" y="f11"/>
                </a:lnTo>
                <a:close/>
              </a:path>
              <a:path w="21600" h="21600" fill="none">
                <a:moveTo>
                  <a:pt x="f238" y="f239"/>
                </a:moveTo>
                <a:arcTo wR="f26" hR="f26" stAng="f206" swAng="f212"/>
              </a:path>
            </a:pathLst>
          </a:custGeom>
          <a:noFill/>
          <a:ln w="19083" cap="flat">
            <a:solidFill>
              <a:srgbClr val="A6A6A6"/>
            </a:solidFill>
            <a:prstDash val="solid"/>
            <a:miter/>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7" name="Oval 19"/>
          <p:cNvSpPr/>
          <p:nvPr/>
        </p:nvSpPr>
        <p:spPr>
          <a:xfrm>
            <a:off x="3254316" y="3023082"/>
            <a:ext cx="106923" cy="106923"/>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EE9524"/>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8" name="Circle: Hollow 20"/>
          <p:cNvSpPr/>
          <p:nvPr/>
        </p:nvSpPr>
        <p:spPr>
          <a:xfrm>
            <a:off x="3187355" y="2956123"/>
            <a:ext cx="240839" cy="24083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19" name="Circle: Hollow 21"/>
          <p:cNvSpPr/>
          <p:nvPr/>
        </p:nvSpPr>
        <p:spPr>
          <a:xfrm>
            <a:off x="3112561" y="2881602"/>
            <a:ext cx="390419" cy="39041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0" name="Straight Connector 22"/>
          <p:cNvSpPr/>
          <p:nvPr/>
        </p:nvSpPr>
        <p:spPr>
          <a:xfrm>
            <a:off x="3307771" y="2300024"/>
            <a:ext cx="0" cy="581037"/>
          </a:xfrm>
          <a:custGeom>
            <a:avLst/>
            <a:gdLst>
              <a:gd name="f0" fmla="val 10800000"/>
              <a:gd name="f1" fmla="val 5400000"/>
              <a:gd name="f2" fmla="val 180"/>
              <a:gd name="f3" fmla="val w"/>
              <a:gd name="f4" fmla="val h"/>
              <a:gd name="f5" fmla="val ss"/>
              <a:gd name="f6" fmla="val 0"/>
              <a:gd name="f7" fmla="val 774719"/>
              <a:gd name="f8" fmla="+- 0 0 -360"/>
              <a:gd name="f9" fmla="+- 0 0 -270"/>
              <a:gd name="f10" fmla="+- 0 0 -180"/>
              <a:gd name="f11" fmla="+- 0 0 -90"/>
              <a:gd name="f12" fmla="abs f3"/>
              <a:gd name="f13" fmla="abs f4"/>
              <a:gd name="f14" fmla="abs f5"/>
              <a:gd name="f15" fmla="*/ f4 1 774719"/>
              <a:gd name="f16" fmla="val f6"/>
              <a:gd name="f17" fmla="+- f7 0 f6"/>
              <a:gd name="f18" fmla="+- f6 0 f6"/>
              <a:gd name="f19" fmla="*/ f8 f0 1"/>
              <a:gd name="f20" fmla="*/ f9 f0 1"/>
              <a:gd name="f21" fmla="*/ f10 f0 1"/>
              <a:gd name="f22" fmla="*/ f11 f0 1"/>
              <a:gd name="f23" fmla="?: f12 f3 1"/>
              <a:gd name="f24" fmla="?: f13 f4 1"/>
              <a:gd name="f25" fmla="?: f14 f5 1"/>
              <a:gd name="f26" fmla="*/ f18 1 0"/>
              <a:gd name="f27" fmla="*/ f17 1 774719"/>
              <a:gd name="f28" fmla="*/ f19 1 f2"/>
              <a:gd name="f29" fmla="*/ f20 1 f2"/>
              <a:gd name="f30" fmla="*/ f21 1 f2"/>
              <a:gd name="f31" fmla="*/ f22 1 f2"/>
              <a:gd name="f32" fmla="*/ f23 1 21600"/>
              <a:gd name="f33" fmla="*/ f24 1 774719"/>
              <a:gd name="f34" fmla="*/ 21600 f23 1"/>
              <a:gd name="f35" fmla="*/ 1 1 f26"/>
              <a:gd name="f36" fmla="*/ 0 1 f27"/>
              <a:gd name="f37" fmla="*/ 0 1 f26"/>
              <a:gd name="f38" fmla="*/ 387360 1 f27"/>
              <a:gd name="f39" fmla="*/ 774719 1 f27"/>
              <a:gd name="f40" fmla="+- f28 0 f1"/>
              <a:gd name="f41" fmla="+- f29 0 f1"/>
              <a:gd name="f42" fmla="+- f30 0 f1"/>
              <a:gd name="f43" fmla="+- f31 0 f1"/>
              <a:gd name="f44" fmla="min f33 f32"/>
              <a:gd name="f45" fmla="*/ f34 1 f25"/>
              <a:gd name="f46" fmla="*/ f39 f15 1"/>
              <a:gd name="f47" fmla="*/ f36 f15 1"/>
              <a:gd name="f48" fmla="*/ f38 f15 1"/>
              <a:gd name="f49" fmla="val f45"/>
              <a:gd name="f50" fmla="*/ f6 f44 1"/>
              <a:gd name="f51" fmla="+- f49 0 f16"/>
              <a:gd name="f52" fmla="*/ f51 1 0"/>
              <a:gd name="f53" fmla="*/ f37 f52 1"/>
              <a:gd name="f54" fmla="*/ f35 f52 1"/>
              <a:gd name="f55" fmla="*/ f53 f44 1"/>
              <a:gd name="f56" fmla="*/ f54 f44 1"/>
            </a:gdLst>
            <a:ahLst/>
            <a:cxnLst>
              <a:cxn ang="3cd4">
                <a:pos x="hc" y="t"/>
              </a:cxn>
              <a:cxn ang="0">
                <a:pos x="r" y="vc"/>
              </a:cxn>
              <a:cxn ang="cd4">
                <a:pos x="hc" y="b"/>
              </a:cxn>
              <a:cxn ang="cd2">
                <a:pos x="l" y="vc"/>
              </a:cxn>
              <a:cxn ang="f40">
                <a:pos x="f56" y="f47"/>
              </a:cxn>
              <a:cxn ang="f41">
                <a:pos x="f55" y="f48"/>
              </a:cxn>
              <a:cxn ang="f42">
                <a:pos x="f56" y="f46"/>
              </a:cxn>
              <a:cxn ang="f43">
                <a:pos x="f56" y="f48"/>
              </a:cxn>
            </a:cxnLst>
            <a:rect l="f55" t="f47" r="f56" b="f46"/>
            <a:pathLst>
              <a:path h="774719" fill="none">
                <a:moveTo>
                  <a:pt x="f50" y="f7"/>
                </a:moveTo>
                <a:lnTo>
                  <a:pt x="f50" y="f6"/>
                </a:lnTo>
              </a:path>
            </a:pathLst>
          </a:custGeom>
          <a:noFill/>
          <a:ln w="19083" cap="flat">
            <a:solidFill>
              <a:srgbClr val="EE9524"/>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1" name="Oval 23"/>
          <p:cNvSpPr/>
          <p:nvPr/>
        </p:nvSpPr>
        <p:spPr>
          <a:xfrm>
            <a:off x="3272941" y="2274099"/>
            <a:ext cx="69656" cy="69656"/>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EE9524"/>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2" name="TextBox 24"/>
          <p:cNvSpPr/>
          <p:nvPr/>
        </p:nvSpPr>
        <p:spPr>
          <a:xfrm>
            <a:off x="2554469" y="3306587"/>
            <a:ext cx="1523340" cy="38266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a:solidFill>
                  <a:srgbClr val="000000"/>
                </a:solidFill>
                <a:latin typeface="Century Gothic" pitchFamily="34"/>
                <a:ea typeface="Microsoft YaHei" pitchFamily="2"/>
                <a:cs typeface="Mangal" pitchFamily="2"/>
              </a:rPr>
              <a:t>2018</a:t>
            </a:r>
          </a:p>
        </p:txBody>
      </p:sp>
      <p:sp>
        <p:nvSpPr>
          <p:cNvPr id="23" name="Arc 26"/>
          <p:cNvSpPr/>
          <p:nvPr/>
        </p:nvSpPr>
        <p:spPr>
          <a:xfrm>
            <a:off x="4317033" y="2818154"/>
            <a:ext cx="516777" cy="516777"/>
          </a:xfrm>
          <a:custGeom>
            <a:avLst>
              <a:gd name="f0" fmla="val -2061060000"/>
              <a:gd name="f1" fmla="val -2061060000"/>
            </a:avLst>
            <a:gdLst>
              <a:gd name="f2" fmla="val 21600000"/>
              <a:gd name="f3" fmla="val 10800000"/>
              <a:gd name="f4" fmla="val 5400000"/>
              <a:gd name="f5" fmla="val 180"/>
              <a:gd name="f6" fmla="val w"/>
              <a:gd name="f7" fmla="val h"/>
              <a:gd name="f8" fmla="val 0"/>
              <a:gd name="f9" fmla="val 21600"/>
              <a:gd name="f10" fmla="*/ 5419351 1 1725033"/>
              <a:gd name="f11" fmla="val 10800"/>
              <a:gd name="f12" fmla="min 0 21600"/>
              <a:gd name="f13" fmla="max 0 21600"/>
              <a:gd name="f14" fmla="*/ 10800 10800 1"/>
              <a:gd name="f15" fmla="val -2147483647"/>
              <a:gd name="f16" fmla="val 2147483647"/>
              <a:gd name="f17" fmla="val 21599999"/>
              <a:gd name="f18" fmla="*/ f10 1 2"/>
              <a:gd name="f19" fmla="*/ f6 1 21600"/>
              <a:gd name="f20" fmla="*/ f7 1 21600"/>
              <a:gd name="f21" fmla="*/ f10 1 180"/>
              <a:gd name="f22" fmla="+- f13 0 f12"/>
              <a:gd name="f23" fmla="+- f9 0 f8"/>
              <a:gd name="f24" fmla="pin 0 f0 21599999"/>
              <a:gd name="f25" fmla="pin 0 f1 21599999"/>
              <a:gd name="f26" fmla="*/ f22 1 2"/>
              <a:gd name="f27" fmla="*/ f23 1 21600"/>
              <a:gd name="f28" fmla="+- 0 0 f24"/>
              <a:gd name="f29" fmla="+- 0 0 f25"/>
              <a:gd name="f30" fmla="+- f12 f26 0"/>
              <a:gd name="f31" fmla="*/ f26 f26 1"/>
              <a:gd name="f32" fmla="*/ f8 1 f27"/>
              <a:gd name="f33" fmla="*/ f9 1 f27"/>
              <a:gd name="f34" fmla="+- f28 f4 0"/>
              <a:gd name="f35" fmla="+- f29 f4 0"/>
              <a:gd name="f36" fmla="*/ f34 f5 1"/>
              <a:gd name="f37" fmla="*/ f35 f5 1"/>
              <a:gd name="f38" fmla="*/ f32 f19 1"/>
              <a:gd name="f39" fmla="*/ f33 f19 1"/>
              <a:gd name="f40" fmla="*/ f33 f20 1"/>
              <a:gd name="f41" fmla="*/ f32 f20 1"/>
              <a:gd name="f42" fmla="*/ f36 1 f3"/>
              <a:gd name="f43" fmla="*/ f37 1 f3"/>
              <a:gd name="f44" fmla="+- 0 0 f42"/>
              <a:gd name="f45" fmla="+- 0 0 f43"/>
              <a:gd name="f46" fmla="val f44"/>
              <a:gd name="f47" fmla="val f45"/>
              <a:gd name="f48" fmla="+- 0 0 f46"/>
              <a:gd name="f49" fmla="+- 0 0 f47"/>
              <a:gd name="f50" fmla="*/ f46 f10 1"/>
              <a:gd name="f51" fmla="*/ f47 f10 1"/>
              <a:gd name="f52" fmla="*/ f48 f3 1"/>
              <a:gd name="f53" fmla="*/ f49 f3 1"/>
              <a:gd name="f54" fmla="*/ f50 1 f5"/>
              <a:gd name="f55" fmla="*/ f51 1 f5"/>
              <a:gd name="f56" fmla="*/ f52 1 f5"/>
              <a:gd name="f57" fmla="*/ f53 1 f5"/>
              <a:gd name="f58" fmla="+- 0 0 f54"/>
              <a:gd name="f59" fmla="+- 0 0 f55"/>
              <a:gd name="f60" fmla="+- f56 0 f4"/>
              <a:gd name="f61" fmla="+- f57 0 f4"/>
              <a:gd name="f62" fmla="+- f58 f10 0"/>
              <a:gd name="f63" fmla="+- f59 f10 0"/>
              <a:gd name="f64" fmla="+- 0 0 f60"/>
              <a:gd name="f65" fmla="+- 0 0 f61"/>
              <a:gd name="f66" fmla="+- f62 f18 0"/>
              <a:gd name="f67" fmla="+- f63 f18 0"/>
              <a:gd name="f68" fmla="val f64"/>
              <a:gd name="f69" fmla="val f65"/>
              <a:gd name="f70" fmla="+- 0 0 f66"/>
              <a:gd name="f71" fmla="+- 0 0 f67"/>
              <a:gd name="f72" fmla="+- 0 0 f68"/>
              <a:gd name="f73" fmla="+- 0 0 f69"/>
              <a:gd name="f74" fmla="*/ f70 f3 1"/>
              <a:gd name="f75" fmla="*/ f71 f3 1"/>
              <a:gd name="f76" fmla="+- f72 f4 0"/>
              <a:gd name="f77" fmla="+- f73 f4 0"/>
              <a:gd name="f78" fmla="*/ f74 1 f10"/>
              <a:gd name="f79" fmla="*/ f75 1 f10"/>
              <a:gd name="f80" fmla="*/ f76 f5 1"/>
              <a:gd name="f81" fmla="*/ f77 f5 1"/>
              <a:gd name="f82" fmla="+- f78 0 f4"/>
              <a:gd name="f83" fmla="+- f79 0 f4"/>
              <a:gd name="f84" fmla="*/ f80 1 f3"/>
              <a:gd name="f85" fmla="*/ f81 1 f3"/>
              <a:gd name="f86" fmla="cos 1 f82"/>
              <a:gd name="f87" fmla="sin 1 f82"/>
              <a:gd name="f88" fmla="cos 1 f83"/>
              <a:gd name="f89" fmla="sin 1 f83"/>
              <a:gd name="f90" fmla="+- 0 0 f84"/>
              <a:gd name="f91" fmla="+- 0 0 f85"/>
              <a:gd name="f92" fmla="+- 0 0 f86"/>
              <a:gd name="f93" fmla="+- 0 0 f87"/>
              <a:gd name="f94" fmla="+- 0 0 f88"/>
              <a:gd name="f95" fmla="+- 0 0 f89"/>
              <a:gd name="f96" fmla="*/ f90 f21 1"/>
              <a:gd name="f97" fmla="*/ f91 f21 1"/>
              <a:gd name="f98" fmla="*/ 10800 f92 1"/>
              <a:gd name="f99" fmla="*/ 10800 f93 1"/>
              <a:gd name="f100" fmla="*/ 10800 f94 1"/>
              <a:gd name="f101" fmla="*/ 10800 f95 1"/>
              <a:gd name="f102" fmla="+- 0 0 f96"/>
              <a:gd name="f103" fmla="+- 0 0 f97"/>
              <a:gd name="f104" fmla="*/ f98 f98 1"/>
              <a:gd name="f105" fmla="*/ f99 f99 1"/>
              <a:gd name="f106" fmla="*/ f100 f100 1"/>
              <a:gd name="f107" fmla="*/ f101 f101 1"/>
              <a:gd name="f108" fmla="*/ f102 f3 1"/>
              <a:gd name="f109" fmla="*/ f103 f3 1"/>
              <a:gd name="f110" fmla="+- f104 f105 0"/>
              <a:gd name="f111" fmla="+- f106 f107 0"/>
              <a:gd name="f112" fmla="*/ f108 1 f10"/>
              <a:gd name="f113" fmla="*/ f109 1 f10"/>
              <a:gd name="f114" fmla="sqrt f110"/>
              <a:gd name="f115" fmla="sqrt f111"/>
              <a:gd name="f116" fmla="+- f112 0 f4"/>
              <a:gd name="f117" fmla="+- f113 0 f4"/>
              <a:gd name="f118" fmla="*/ f14 1 f114"/>
              <a:gd name="f119" fmla="*/ f14 1 f115"/>
              <a:gd name="f120" fmla="+- f116 f4 0"/>
              <a:gd name="f121" fmla="+- f117 f4 0"/>
              <a:gd name="f122" fmla="*/ f92 f118 1"/>
              <a:gd name="f123" fmla="*/ f93 f118 1"/>
              <a:gd name="f124" fmla="*/ f94 f119 1"/>
              <a:gd name="f125" fmla="*/ f95 f119 1"/>
              <a:gd name="f126" fmla="*/ f120 f10 1"/>
              <a:gd name="f127" fmla="*/ f121 f10 1"/>
              <a:gd name="f128" fmla="+- 10800 0 f122"/>
              <a:gd name="f129" fmla="+- 10800 0 f123"/>
              <a:gd name="f130" fmla="+- 10800 0 f124"/>
              <a:gd name="f131" fmla="+- 10800 0 f125"/>
              <a:gd name="f132" fmla="*/ f126 1 f3"/>
              <a:gd name="f133" fmla="*/ f127 1 f3"/>
              <a:gd name="f134" fmla="*/ f128 f19 1"/>
              <a:gd name="f135" fmla="*/ f129 f20 1"/>
              <a:gd name="f136" fmla="*/ f130 f19 1"/>
              <a:gd name="f137" fmla="*/ f131 f20 1"/>
              <a:gd name="f138" fmla="+- 0 0 f132"/>
              <a:gd name="f139" fmla="+- 0 0 f133"/>
              <a:gd name="f140" fmla="+- 0 0 f138"/>
              <a:gd name="f141" fmla="+- 0 0 f139"/>
              <a:gd name="f142" fmla="*/ f140 f3 1"/>
              <a:gd name="f143" fmla="*/ f141 f3 1"/>
              <a:gd name="f144" fmla="*/ f142 1 f10"/>
              <a:gd name="f145" fmla="*/ f143 1 f10"/>
              <a:gd name="f146" fmla="+- f144 0 f4"/>
              <a:gd name="f147" fmla="+- f145 0 f4"/>
              <a:gd name="f148" fmla="cos 1 f146"/>
              <a:gd name="f149" fmla="sin 1 f146"/>
              <a:gd name="f150" fmla="cos 1 f147"/>
              <a:gd name="f151" fmla="sin 1 f147"/>
              <a:gd name="f152" fmla="+- 0 0 f148"/>
              <a:gd name="f153" fmla="+- 0 0 f149"/>
              <a:gd name="f154" fmla="+- 0 0 f150"/>
              <a:gd name="f155" fmla="+- 0 0 f151"/>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10800 f164 1"/>
              <a:gd name="f169" fmla="*/ 10800 f165 1"/>
              <a:gd name="f170" fmla="*/ 10800 f166 1"/>
              <a:gd name="f171" fmla="*/ 10800 f167 1"/>
              <a:gd name="f172" fmla="+- f168 10800 0"/>
              <a:gd name="f173" fmla="+- f169 10800 0"/>
              <a:gd name="f174" fmla="+- f170 10800 0"/>
              <a:gd name="f175" fmla="+- f171 10800 0"/>
              <a:gd name="f176" fmla="+- f173 0 f30"/>
              <a:gd name="f177" fmla="+- f172 0 f30"/>
              <a:gd name="f178" fmla="+- f175 0 f30"/>
              <a:gd name="f179" fmla="+- f174 0 f30"/>
              <a:gd name="f180" fmla="+- 0 0 f176"/>
              <a:gd name="f181" fmla="+- 0 0 f177"/>
              <a:gd name="f182" fmla="+- 0 0 f178"/>
              <a:gd name="f183" fmla="+- 0 0 f179"/>
              <a:gd name="f184" fmla="+- 0 0 f180"/>
              <a:gd name="f185" fmla="+- 0 0 f181"/>
              <a:gd name="f186" fmla="+- 0 0 f182"/>
              <a:gd name="f187" fmla="+- 0 0 f183"/>
              <a:gd name="f188" fmla="at2 f184 f185"/>
              <a:gd name="f189" fmla="at2 f186 f187"/>
              <a:gd name="f190" fmla="+- f188 f4 0"/>
              <a:gd name="f191" fmla="+- f189 f4 0"/>
              <a:gd name="f192" fmla="*/ f190 f10 1"/>
              <a:gd name="f193" fmla="*/ f191 f10 1"/>
              <a:gd name="f194" fmla="*/ f192 1 f3"/>
              <a:gd name="f195" fmla="*/ f193 1 f3"/>
              <a:gd name="f196" fmla="+- 0 0 f194"/>
              <a:gd name="f197" fmla="+- 0 0 f195"/>
              <a:gd name="f198" fmla="val f196"/>
              <a:gd name="f199" fmla="val f197"/>
              <a:gd name="f200" fmla="+- 0 0 f198"/>
              <a:gd name="f201" fmla="+- 0 0 f199"/>
              <a:gd name="f202" fmla="*/ f200 f3 1"/>
              <a:gd name="f203" fmla="*/ f201 f3 1"/>
              <a:gd name="f204" fmla="*/ f202 1 f10"/>
              <a:gd name="f205" fmla="*/ f203 1 f10"/>
              <a:gd name="f206" fmla="+- f204 0 f4"/>
              <a:gd name="f207" fmla="+- f205 0 f4"/>
              <a:gd name="f208" fmla="+- f207 0 f206"/>
              <a:gd name="f209" fmla="+- f206 f4 0"/>
              <a:gd name="f210" fmla="+- f208 f2 0"/>
              <a:gd name="f211" fmla="*/ f209 f10 1"/>
              <a:gd name="f212" fmla="?: f208 f208 f210"/>
              <a:gd name="f213" fmla="*/ f211 1 f3"/>
              <a:gd name="f214" fmla="+- 0 0 f213"/>
              <a:gd name="f215" fmla="+- 0 0 f214"/>
              <a:gd name="f216" fmla="*/ f215 f3 1"/>
              <a:gd name="f217" fmla="*/ f216 1 f10"/>
              <a:gd name="f218" fmla="+- f217 0 f4"/>
              <a:gd name="f219" fmla="cos 1 f218"/>
              <a:gd name="f220" fmla="sin 1 f218"/>
              <a:gd name="f221" fmla="+- 0 0 f219"/>
              <a:gd name="f222" fmla="+- 0 0 f220"/>
              <a:gd name="f223" fmla="+- 0 0 f221"/>
              <a:gd name="f224" fmla="+- 0 0 f222"/>
              <a:gd name="f225" fmla="val f223"/>
              <a:gd name="f226" fmla="val f224"/>
              <a:gd name="f227" fmla="+- 0 0 f225"/>
              <a:gd name="f228" fmla="+- 0 0 f226"/>
              <a:gd name="f229" fmla="*/ f26 f227 1"/>
              <a:gd name="f230" fmla="*/ f26 f228 1"/>
              <a:gd name="f231" fmla="*/ f229 f229 1"/>
              <a:gd name="f232" fmla="*/ f230 f230 1"/>
              <a:gd name="f233" fmla="+- f231 f232 0"/>
              <a:gd name="f234" fmla="sqrt f233"/>
              <a:gd name="f235" fmla="*/ f31 1 f234"/>
              <a:gd name="f236" fmla="*/ f227 f235 1"/>
              <a:gd name="f237" fmla="*/ f228 f235 1"/>
              <a:gd name="f238" fmla="+- f30 0 f236"/>
              <a:gd name="f239" fmla="+- f30 0 f237"/>
            </a:gdLst>
            <a:ahLst>
              <a:ahPolar gdRefAng="f0" minAng="f8" maxAng="f17">
                <a:pos x="f134" y="f135"/>
              </a:ahPolar>
              <a:ahPolar gdRefAng="f1" minAng="f8" maxAng="f17">
                <a:pos x="f136" y="f137"/>
              </a:ahPolar>
            </a:ahLst>
            <a:cxnLst>
              <a:cxn ang="3cd4">
                <a:pos x="hc" y="t"/>
              </a:cxn>
              <a:cxn ang="0">
                <a:pos x="r" y="vc"/>
              </a:cxn>
              <a:cxn ang="cd4">
                <a:pos x="hc" y="b"/>
              </a:cxn>
              <a:cxn ang="cd2">
                <a:pos x="l" y="vc"/>
              </a:cxn>
            </a:cxnLst>
            <a:rect l="f38" t="f41" r="f39" b="f40"/>
            <a:pathLst>
              <a:path w="21600" h="21600" stroke="0">
                <a:moveTo>
                  <a:pt x="f238" y="f239"/>
                </a:moveTo>
                <a:arcTo wR="f26" hR="f26" stAng="f206" swAng="f212"/>
                <a:lnTo>
                  <a:pt x="f11" y="f11"/>
                </a:lnTo>
                <a:close/>
              </a:path>
              <a:path w="21600" h="21600" fill="none">
                <a:moveTo>
                  <a:pt x="f238" y="f239"/>
                </a:moveTo>
                <a:arcTo wR="f26" hR="f26" stAng="f206" swAng="f212"/>
              </a:path>
            </a:pathLst>
          </a:custGeom>
          <a:noFill/>
          <a:ln w="19083" cap="flat">
            <a:solidFill>
              <a:srgbClr val="A6A6A6"/>
            </a:solidFill>
            <a:prstDash val="solid"/>
            <a:miter/>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4" name="Oval 28"/>
          <p:cNvSpPr/>
          <p:nvPr/>
        </p:nvSpPr>
        <p:spPr>
          <a:xfrm>
            <a:off x="4521962" y="3023082"/>
            <a:ext cx="106923" cy="106923"/>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EF3078"/>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5" name="Circle: Hollow 29"/>
          <p:cNvSpPr/>
          <p:nvPr/>
        </p:nvSpPr>
        <p:spPr>
          <a:xfrm>
            <a:off x="4455002" y="2956123"/>
            <a:ext cx="240839" cy="24083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6" name="Circle: Hollow 30"/>
          <p:cNvSpPr/>
          <p:nvPr/>
        </p:nvSpPr>
        <p:spPr>
          <a:xfrm>
            <a:off x="4380214" y="2881602"/>
            <a:ext cx="390419" cy="39041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7" name="Straight Connector 31"/>
          <p:cNvSpPr/>
          <p:nvPr/>
        </p:nvSpPr>
        <p:spPr>
          <a:xfrm flipH="1">
            <a:off x="4541134" y="3272023"/>
            <a:ext cx="34289" cy="362351"/>
          </a:xfrm>
          <a:custGeom>
            <a:avLst/>
            <a:gdLst>
              <a:gd name="f0" fmla="val 10800000"/>
              <a:gd name="f1" fmla="val 5400000"/>
              <a:gd name="f2" fmla="val 180"/>
              <a:gd name="f3" fmla="val w"/>
              <a:gd name="f4" fmla="val h"/>
              <a:gd name="f5" fmla="val ss"/>
              <a:gd name="f6" fmla="val 0"/>
              <a:gd name="f7" fmla="val 774719"/>
              <a:gd name="f8" fmla="+- 0 0 -360"/>
              <a:gd name="f9" fmla="+- 0 0 -270"/>
              <a:gd name="f10" fmla="+- 0 0 -180"/>
              <a:gd name="f11" fmla="+- 0 0 -90"/>
              <a:gd name="f12" fmla="abs f3"/>
              <a:gd name="f13" fmla="abs f4"/>
              <a:gd name="f14" fmla="abs f5"/>
              <a:gd name="f15" fmla="*/ f4 1 774719"/>
              <a:gd name="f16" fmla="val f6"/>
              <a:gd name="f17" fmla="+- f7 0 f6"/>
              <a:gd name="f18" fmla="+- f6 0 f6"/>
              <a:gd name="f19" fmla="*/ f8 f0 1"/>
              <a:gd name="f20" fmla="*/ f9 f0 1"/>
              <a:gd name="f21" fmla="*/ f10 f0 1"/>
              <a:gd name="f22" fmla="*/ f11 f0 1"/>
              <a:gd name="f23" fmla="?: f12 f3 1"/>
              <a:gd name="f24" fmla="?: f13 f4 1"/>
              <a:gd name="f25" fmla="?: f14 f5 1"/>
              <a:gd name="f26" fmla="*/ f18 1 0"/>
              <a:gd name="f27" fmla="*/ f17 1 774719"/>
              <a:gd name="f28" fmla="*/ f19 1 f2"/>
              <a:gd name="f29" fmla="*/ f20 1 f2"/>
              <a:gd name="f30" fmla="*/ f21 1 f2"/>
              <a:gd name="f31" fmla="*/ f22 1 f2"/>
              <a:gd name="f32" fmla="*/ f23 1 21600"/>
              <a:gd name="f33" fmla="*/ f24 1 774719"/>
              <a:gd name="f34" fmla="*/ 21600 f23 1"/>
              <a:gd name="f35" fmla="*/ 1 1 f26"/>
              <a:gd name="f36" fmla="*/ 0 1 f27"/>
              <a:gd name="f37" fmla="*/ 0 1 f26"/>
              <a:gd name="f38" fmla="*/ 387360 1 f27"/>
              <a:gd name="f39" fmla="*/ 774719 1 f27"/>
              <a:gd name="f40" fmla="+- f28 0 f1"/>
              <a:gd name="f41" fmla="+- f29 0 f1"/>
              <a:gd name="f42" fmla="+- f30 0 f1"/>
              <a:gd name="f43" fmla="+- f31 0 f1"/>
              <a:gd name="f44" fmla="min f33 f32"/>
              <a:gd name="f45" fmla="*/ f34 1 f25"/>
              <a:gd name="f46" fmla="*/ f39 f15 1"/>
              <a:gd name="f47" fmla="*/ f36 f15 1"/>
              <a:gd name="f48" fmla="*/ f38 f15 1"/>
              <a:gd name="f49" fmla="val f45"/>
              <a:gd name="f50" fmla="*/ f6 f44 1"/>
              <a:gd name="f51" fmla="+- f49 0 f16"/>
              <a:gd name="f52" fmla="*/ f51 1 0"/>
              <a:gd name="f53" fmla="*/ f37 f52 1"/>
              <a:gd name="f54" fmla="*/ f35 f52 1"/>
              <a:gd name="f55" fmla="*/ f53 f44 1"/>
              <a:gd name="f56" fmla="*/ f54 f44 1"/>
            </a:gdLst>
            <a:ahLst/>
            <a:cxnLst>
              <a:cxn ang="3cd4">
                <a:pos x="hc" y="t"/>
              </a:cxn>
              <a:cxn ang="0">
                <a:pos x="r" y="vc"/>
              </a:cxn>
              <a:cxn ang="cd4">
                <a:pos x="hc" y="b"/>
              </a:cxn>
              <a:cxn ang="cd2">
                <a:pos x="l" y="vc"/>
              </a:cxn>
              <a:cxn ang="f40">
                <a:pos x="f56" y="f47"/>
              </a:cxn>
              <a:cxn ang="f41">
                <a:pos x="f55" y="f48"/>
              </a:cxn>
              <a:cxn ang="f42">
                <a:pos x="f56" y="f46"/>
              </a:cxn>
              <a:cxn ang="f43">
                <a:pos x="f56" y="f48"/>
              </a:cxn>
            </a:cxnLst>
            <a:rect l="f55" t="f47" r="f56" b="f46"/>
            <a:pathLst>
              <a:path h="774719" fill="none">
                <a:moveTo>
                  <a:pt x="f50" y="f7"/>
                </a:moveTo>
                <a:lnTo>
                  <a:pt x="f50" y="f6"/>
                </a:lnTo>
              </a:path>
            </a:pathLst>
          </a:custGeom>
          <a:noFill/>
          <a:ln w="19083" cap="flat">
            <a:solidFill>
              <a:srgbClr val="EF3078"/>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8" name="Oval 32"/>
          <p:cNvSpPr/>
          <p:nvPr/>
        </p:nvSpPr>
        <p:spPr>
          <a:xfrm>
            <a:off x="4486731" y="3604764"/>
            <a:ext cx="69656" cy="69656"/>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EF3078"/>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29" name="TextBox 33"/>
          <p:cNvSpPr/>
          <p:nvPr/>
        </p:nvSpPr>
        <p:spPr>
          <a:xfrm>
            <a:off x="4149091" y="2495504"/>
            <a:ext cx="852120" cy="38266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a:solidFill>
                  <a:srgbClr val="000000"/>
                </a:solidFill>
                <a:latin typeface="Century Gothic" pitchFamily="34"/>
                <a:ea typeface="Microsoft YaHei" pitchFamily="2"/>
                <a:cs typeface="Mangal" pitchFamily="2"/>
              </a:rPr>
              <a:t>2019</a:t>
            </a:r>
          </a:p>
        </p:txBody>
      </p:sp>
      <p:sp>
        <p:nvSpPr>
          <p:cNvPr id="30" name="TextBox 34"/>
          <p:cNvSpPr/>
          <p:nvPr/>
        </p:nvSpPr>
        <p:spPr>
          <a:xfrm>
            <a:off x="3540245" y="3825514"/>
            <a:ext cx="1962629" cy="63420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b="1" dirty="0">
                <a:solidFill>
                  <a:srgbClr val="000000"/>
                </a:solidFill>
                <a:latin typeface="Century Gothic" pitchFamily="34"/>
                <a:ea typeface="Microsoft YaHei" pitchFamily="2"/>
                <a:cs typeface="Mangal" pitchFamily="2"/>
              </a:rPr>
              <a:t>ÖNEMLİ ATIK ÜRETİCİLERİ</a:t>
            </a:r>
          </a:p>
        </p:txBody>
      </p:sp>
      <p:sp>
        <p:nvSpPr>
          <p:cNvPr id="31" name="Arc 44"/>
          <p:cNvSpPr/>
          <p:nvPr/>
        </p:nvSpPr>
        <p:spPr>
          <a:xfrm rot="5400013">
            <a:off x="5590625" y="2818154"/>
            <a:ext cx="516777" cy="516777"/>
          </a:xfrm>
          <a:custGeom>
            <a:avLst>
              <a:gd name="f0" fmla="val -2061060000"/>
              <a:gd name="f1" fmla="val -2061060000"/>
            </a:avLst>
            <a:gdLst>
              <a:gd name="f2" fmla="val 21600000"/>
              <a:gd name="f3" fmla="val 10800000"/>
              <a:gd name="f4" fmla="val 5400000"/>
              <a:gd name="f5" fmla="val 180"/>
              <a:gd name="f6" fmla="val w"/>
              <a:gd name="f7" fmla="val h"/>
              <a:gd name="f8" fmla="val 0"/>
              <a:gd name="f9" fmla="val 21600"/>
              <a:gd name="f10" fmla="*/ 5419351 1 1725033"/>
              <a:gd name="f11" fmla="val 10800"/>
              <a:gd name="f12" fmla="min 0 21600"/>
              <a:gd name="f13" fmla="max 0 21600"/>
              <a:gd name="f14" fmla="*/ 10800 10800 1"/>
              <a:gd name="f15" fmla="val -2147483647"/>
              <a:gd name="f16" fmla="val 2147483647"/>
              <a:gd name="f17" fmla="val 21599999"/>
              <a:gd name="f18" fmla="*/ f10 1 2"/>
              <a:gd name="f19" fmla="*/ f6 1 21600"/>
              <a:gd name="f20" fmla="*/ f7 1 21600"/>
              <a:gd name="f21" fmla="*/ f10 1 180"/>
              <a:gd name="f22" fmla="+- f13 0 f12"/>
              <a:gd name="f23" fmla="+- f9 0 f8"/>
              <a:gd name="f24" fmla="pin 0 f0 21599999"/>
              <a:gd name="f25" fmla="pin 0 f1 21599999"/>
              <a:gd name="f26" fmla="*/ f22 1 2"/>
              <a:gd name="f27" fmla="*/ f23 1 21600"/>
              <a:gd name="f28" fmla="+- 0 0 f24"/>
              <a:gd name="f29" fmla="+- 0 0 f25"/>
              <a:gd name="f30" fmla="+- f12 f26 0"/>
              <a:gd name="f31" fmla="*/ f26 f26 1"/>
              <a:gd name="f32" fmla="*/ f8 1 f27"/>
              <a:gd name="f33" fmla="*/ f9 1 f27"/>
              <a:gd name="f34" fmla="+- f28 f4 0"/>
              <a:gd name="f35" fmla="+- f29 f4 0"/>
              <a:gd name="f36" fmla="*/ f34 f5 1"/>
              <a:gd name="f37" fmla="*/ f35 f5 1"/>
              <a:gd name="f38" fmla="*/ f32 f19 1"/>
              <a:gd name="f39" fmla="*/ f33 f19 1"/>
              <a:gd name="f40" fmla="*/ f33 f20 1"/>
              <a:gd name="f41" fmla="*/ f32 f20 1"/>
              <a:gd name="f42" fmla="*/ f36 1 f3"/>
              <a:gd name="f43" fmla="*/ f37 1 f3"/>
              <a:gd name="f44" fmla="+- 0 0 f42"/>
              <a:gd name="f45" fmla="+- 0 0 f43"/>
              <a:gd name="f46" fmla="val f44"/>
              <a:gd name="f47" fmla="val f45"/>
              <a:gd name="f48" fmla="+- 0 0 f46"/>
              <a:gd name="f49" fmla="+- 0 0 f47"/>
              <a:gd name="f50" fmla="*/ f46 f10 1"/>
              <a:gd name="f51" fmla="*/ f47 f10 1"/>
              <a:gd name="f52" fmla="*/ f48 f3 1"/>
              <a:gd name="f53" fmla="*/ f49 f3 1"/>
              <a:gd name="f54" fmla="*/ f50 1 f5"/>
              <a:gd name="f55" fmla="*/ f51 1 f5"/>
              <a:gd name="f56" fmla="*/ f52 1 f5"/>
              <a:gd name="f57" fmla="*/ f53 1 f5"/>
              <a:gd name="f58" fmla="+- 0 0 f54"/>
              <a:gd name="f59" fmla="+- 0 0 f55"/>
              <a:gd name="f60" fmla="+- f56 0 f4"/>
              <a:gd name="f61" fmla="+- f57 0 f4"/>
              <a:gd name="f62" fmla="+- f58 f10 0"/>
              <a:gd name="f63" fmla="+- f59 f10 0"/>
              <a:gd name="f64" fmla="+- 0 0 f60"/>
              <a:gd name="f65" fmla="+- 0 0 f61"/>
              <a:gd name="f66" fmla="+- f62 f18 0"/>
              <a:gd name="f67" fmla="+- f63 f18 0"/>
              <a:gd name="f68" fmla="val f64"/>
              <a:gd name="f69" fmla="val f65"/>
              <a:gd name="f70" fmla="+- 0 0 f66"/>
              <a:gd name="f71" fmla="+- 0 0 f67"/>
              <a:gd name="f72" fmla="+- 0 0 f68"/>
              <a:gd name="f73" fmla="+- 0 0 f69"/>
              <a:gd name="f74" fmla="*/ f70 f3 1"/>
              <a:gd name="f75" fmla="*/ f71 f3 1"/>
              <a:gd name="f76" fmla="+- f72 f4 0"/>
              <a:gd name="f77" fmla="+- f73 f4 0"/>
              <a:gd name="f78" fmla="*/ f74 1 f10"/>
              <a:gd name="f79" fmla="*/ f75 1 f10"/>
              <a:gd name="f80" fmla="*/ f76 f5 1"/>
              <a:gd name="f81" fmla="*/ f77 f5 1"/>
              <a:gd name="f82" fmla="+- f78 0 f4"/>
              <a:gd name="f83" fmla="+- f79 0 f4"/>
              <a:gd name="f84" fmla="*/ f80 1 f3"/>
              <a:gd name="f85" fmla="*/ f81 1 f3"/>
              <a:gd name="f86" fmla="cos 1 f82"/>
              <a:gd name="f87" fmla="sin 1 f82"/>
              <a:gd name="f88" fmla="cos 1 f83"/>
              <a:gd name="f89" fmla="sin 1 f83"/>
              <a:gd name="f90" fmla="+- 0 0 f84"/>
              <a:gd name="f91" fmla="+- 0 0 f85"/>
              <a:gd name="f92" fmla="+- 0 0 f86"/>
              <a:gd name="f93" fmla="+- 0 0 f87"/>
              <a:gd name="f94" fmla="+- 0 0 f88"/>
              <a:gd name="f95" fmla="+- 0 0 f89"/>
              <a:gd name="f96" fmla="*/ f90 f21 1"/>
              <a:gd name="f97" fmla="*/ f91 f21 1"/>
              <a:gd name="f98" fmla="*/ 10800 f92 1"/>
              <a:gd name="f99" fmla="*/ 10800 f93 1"/>
              <a:gd name="f100" fmla="*/ 10800 f94 1"/>
              <a:gd name="f101" fmla="*/ 10800 f95 1"/>
              <a:gd name="f102" fmla="+- 0 0 f96"/>
              <a:gd name="f103" fmla="+- 0 0 f97"/>
              <a:gd name="f104" fmla="*/ f98 f98 1"/>
              <a:gd name="f105" fmla="*/ f99 f99 1"/>
              <a:gd name="f106" fmla="*/ f100 f100 1"/>
              <a:gd name="f107" fmla="*/ f101 f101 1"/>
              <a:gd name="f108" fmla="*/ f102 f3 1"/>
              <a:gd name="f109" fmla="*/ f103 f3 1"/>
              <a:gd name="f110" fmla="+- f104 f105 0"/>
              <a:gd name="f111" fmla="+- f106 f107 0"/>
              <a:gd name="f112" fmla="*/ f108 1 f10"/>
              <a:gd name="f113" fmla="*/ f109 1 f10"/>
              <a:gd name="f114" fmla="sqrt f110"/>
              <a:gd name="f115" fmla="sqrt f111"/>
              <a:gd name="f116" fmla="+- f112 0 f4"/>
              <a:gd name="f117" fmla="+- f113 0 f4"/>
              <a:gd name="f118" fmla="*/ f14 1 f114"/>
              <a:gd name="f119" fmla="*/ f14 1 f115"/>
              <a:gd name="f120" fmla="+- f116 f4 0"/>
              <a:gd name="f121" fmla="+- f117 f4 0"/>
              <a:gd name="f122" fmla="*/ f92 f118 1"/>
              <a:gd name="f123" fmla="*/ f93 f118 1"/>
              <a:gd name="f124" fmla="*/ f94 f119 1"/>
              <a:gd name="f125" fmla="*/ f95 f119 1"/>
              <a:gd name="f126" fmla="*/ f120 f10 1"/>
              <a:gd name="f127" fmla="*/ f121 f10 1"/>
              <a:gd name="f128" fmla="+- 10800 0 f122"/>
              <a:gd name="f129" fmla="+- 10800 0 f123"/>
              <a:gd name="f130" fmla="+- 10800 0 f124"/>
              <a:gd name="f131" fmla="+- 10800 0 f125"/>
              <a:gd name="f132" fmla="*/ f126 1 f3"/>
              <a:gd name="f133" fmla="*/ f127 1 f3"/>
              <a:gd name="f134" fmla="*/ f128 f19 1"/>
              <a:gd name="f135" fmla="*/ f129 f20 1"/>
              <a:gd name="f136" fmla="*/ f130 f19 1"/>
              <a:gd name="f137" fmla="*/ f131 f20 1"/>
              <a:gd name="f138" fmla="+- 0 0 f132"/>
              <a:gd name="f139" fmla="+- 0 0 f133"/>
              <a:gd name="f140" fmla="+- 0 0 f138"/>
              <a:gd name="f141" fmla="+- 0 0 f139"/>
              <a:gd name="f142" fmla="*/ f140 f3 1"/>
              <a:gd name="f143" fmla="*/ f141 f3 1"/>
              <a:gd name="f144" fmla="*/ f142 1 f10"/>
              <a:gd name="f145" fmla="*/ f143 1 f10"/>
              <a:gd name="f146" fmla="+- f144 0 f4"/>
              <a:gd name="f147" fmla="+- f145 0 f4"/>
              <a:gd name="f148" fmla="cos 1 f146"/>
              <a:gd name="f149" fmla="sin 1 f146"/>
              <a:gd name="f150" fmla="cos 1 f147"/>
              <a:gd name="f151" fmla="sin 1 f147"/>
              <a:gd name="f152" fmla="+- 0 0 f148"/>
              <a:gd name="f153" fmla="+- 0 0 f149"/>
              <a:gd name="f154" fmla="+- 0 0 f150"/>
              <a:gd name="f155" fmla="+- 0 0 f151"/>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10800 f164 1"/>
              <a:gd name="f169" fmla="*/ 10800 f165 1"/>
              <a:gd name="f170" fmla="*/ 10800 f166 1"/>
              <a:gd name="f171" fmla="*/ 10800 f167 1"/>
              <a:gd name="f172" fmla="+- f168 10800 0"/>
              <a:gd name="f173" fmla="+- f169 10800 0"/>
              <a:gd name="f174" fmla="+- f170 10800 0"/>
              <a:gd name="f175" fmla="+- f171 10800 0"/>
              <a:gd name="f176" fmla="+- f173 0 f30"/>
              <a:gd name="f177" fmla="+- f172 0 f30"/>
              <a:gd name="f178" fmla="+- f175 0 f30"/>
              <a:gd name="f179" fmla="+- f174 0 f30"/>
              <a:gd name="f180" fmla="+- 0 0 f176"/>
              <a:gd name="f181" fmla="+- 0 0 f177"/>
              <a:gd name="f182" fmla="+- 0 0 f178"/>
              <a:gd name="f183" fmla="+- 0 0 f179"/>
              <a:gd name="f184" fmla="+- 0 0 f180"/>
              <a:gd name="f185" fmla="+- 0 0 f181"/>
              <a:gd name="f186" fmla="+- 0 0 f182"/>
              <a:gd name="f187" fmla="+- 0 0 f183"/>
              <a:gd name="f188" fmla="at2 f184 f185"/>
              <a:gd name="f189" fmla="at2 f186 f187"/>
              <a:gd name="f190" fmla="+- f188 f4 0"/>
              <a:gd name="f191" fmla="+- f189 f4 0"/>
              <a:gd name="f192" fmla="*/ f190 f10 1"/>
              <a:gd name="f193" fmla="*/ f191 f10 1"/>
              <a:gd name="f194" fmla="*/ f192 1 f3"/>
              <a:gd name="f195" fmla="*/ f193 1 f3"/>
              <a:gd name="f196" fmla="+- 0 0 f194"/>
              <a:gd name="f197" fmla="+- 0 0 f195"/>
              <a:gd name="f198" fmla="val f196"/>
              <a:gd name="f199" fmla="val f197"/>
              <a:gd name="f200" fmla="+- 0 0 f198"/>
              <a:gd name="f201" fmla="+- 0 0 f199"/>
              <a:gd name="f202" fmla="*/ f200 f3 1"/>
              <a:gd name="f203" fmla="*/ f201 f3 1"/>
              <a:gd name="f204" fmla="*/ f202 1 f10"/>
              <a:gd name="f205" fmla="*/ f203 1 f10"/>
              <a:gd name="f206" fmla="+- f204 0 f4"/>
              <a:gd name="f207" fmla="+- f205 0 f4"/>
              <a:gd name="f208" fmla="+- f207 0 f206"/>
              <a:gd name="f209" fmla="+- f206 f4 0"/>
              <a:gd name="f210" fmla="+- f208 f2 0"/>
              <a:gd name="f211" fmla="*/ f209 f10 1"/>
              <a:gd name="f212" fmla="?: f208 f208 f210"/>
              <a:gd name="f213" fmla="*/ f211 1 f3"/>
              <a:gd name="f214" fmla="+- 0 0 f213"/>
              <a:gd name="f215" fmla="+- 0 0 f214"/>
              <a:gd name="f216" fmla="*/ f215 f3 1"/>
              <a:gd name="f217" fmla="*/ f216 1 f10"/>
              <a:gd name="f218" fmla="+- f217 0 f4"/>
              <a:gd name="f219" fmla="cos 1 f218"/>
              <a:gd name="f220" fmla="sin 1 f218"/>
              <a:gd name="f221" fmla="+- 0 0 f219"/>
              <a:gd name="f222" fmla="+- 0 0 f220"/>
              <a:gd name="f223" fmla="+- 0 0 f221"/>
              <a:gd name="f224" fmla="+- 0 0 f222"/>
              <a:gd name="f225" fmla="val f223"/>
              <a:gd name="f226" fmla="val f224"/>
              <a:gd name="f227" fmla="+- 0 0 f225"/>
              <a:gd name="f228" fmla="+- 0 0 f226"/>
              <a:gd name="f229" fmla="*/ f26 f227 1"/>
              <a:gd name="f230" fmla="*/ f26 f228 1"/>
              <a:gd name="f231" fmla="*/ f229 f229 1"/>
              <a:gd name="f232" fmla="*/ f230 f230 1"/>
              <a:gd name="f233" fmla="+- f231 f232 0"/>
              <a:gd name="f234" fmla="sqrt f233"/>
              <a:gd name="f235" fmla="*/ f31 1 f234"/>
              <a:gd name="f236" fmla="*/ f227 f235 1"/>
              <a:gd name="f237" fmla="*/ f228 f235 1"/>
              <a:gd name="f238" fmla="+- f30 0 f236"/>
              <a:gd name="f239" fmla="+- f30 0 f237"/>
            </a:gdLst>
            <a:ahLst>
              <a:ahPolar gdRefAng="f0" minAng="f8" maxAng="f17">
                <a:pos x="f134" y="f135"/>
              </a:ahPolar>
              <a:ahPolar gdRefAng="f1" minAng="f8" maxAng="f17">
                <a:pos x="f136" y="f137"/>
              </a:ahPolar>
            </a:ahLst>
            <a:cxnLst>
              <a:cxn ang="3cd4">
                <a:pos x="hc" y="t"/>
              </a:cxn>
              <a:cxn ang="0">
                <a:pos x="r" y="vc"/>
              </a:cxn>
              <a:cxn ang="cd4">
                <a:pos x="hc" y="b"/>
              </a:cxn>
              <a:cxn ang="cd2">
                <a:pos x="l" y="vc"/>
              </a:cxn>
            </a:cxnLst>
            <a:rect l="f38" t="f41" r="f39" b="f40"/>
            <a:pathLst>
              <a:path w="21600" h="21600" stroke="0">
                <a:moveTo>
                  <a:pt x="f238" y="f239"/>
                </a:moveTo>
                <a:arcTo wR="f26" hR="f26" stAng="f206" swAng="f212"/>
                <a:lnTo>
                  <a:pt x="f11" y="f11"/>
                </a:lnTo>
                <a:close/>
              </a:path>
              <a:path w="21600" h="21600" fill="none">
                <a:moveTo>
                  <a:pt x="f238" y="f239"/>
                </a:moveTo>
                <a:arcTo wR="f26" hR="f26" stAng="f206" swAng="f212"/>
              </a:path>
            </a:pathLst>
          </a:custGeom>
          <a:noFill/>
          <a:ln w="19083" cap="flat">
            <a:solidFill>
              <a:srgbClr val="A6A6A6"/>
            </a:solidFill>
            <a:prstDash val="solid"/>
            <a:miter/>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2" name="Oval 45"/>
          <p:cNvSpPr/>
          <p:nvPr/>
        </p:nvSpPr>
        <p:spPr>
          <a:xfrm>
            <a:off x="5795280" y="3023082"/>
            <a:ext cx="106923" cy="106923"/>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1C7CBB"/>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3" name="Circle: Hollow 46"/>
          <p:cNvSpPr/>
          <p:nvPr/>
        </p:nvSpPr>
        <p:spPr>
          <a:xfrm>
            <a:off x="5728326" y="2956123"/>
            <a:ext cx="240839" cy="24083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4" name="Circle: Hollow 47"/>
          <p:cNvSpPr/>
          <p:nvPr/>
        </p:nvSpPr>
        <p:spPr>
          <a:xfrm>
            <a:off x="5653532" y="2881602"/>
            <a:ext cx="390419" cy="39041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5" name="Straight Connector 48"/>
          <p:cNvSpPr/>
          <p:nvPr/>
        </p:nvSpPr>
        <p:spPr>
          <a:xfrm>
            <a:off x="5848743" y="2300024"/>
            <a:ext cx="0" cy="581037"/>
          </a:xfrm>
          <a:custGeom>
            <a:avLst/>
            <a:gdLst>
              <a:gd name="f0" fmla="val 10800000"/>
              <a:gd name="f1" fmla="val 5400000"/>
              <a:gd name="f2" fmla="val 180"/>
              <a:gd name="f3" fmla="val w"/>
              <a:gd name="f4" fmla="val h"/>
              <a:gd name="f5" fmla="val ss"/>
              <a:gd name="f6" fmla="val 0"/>
              <a:gd name="f7" fmla="val 774719"/>
              <a:gd name="f8" fmla="+- 0 0 -360"/>
              <a:gd name="f9" fmla="+- 0 0 -270"/>
              <a:gd name="f10" fmla="+- 0 0 -180"/>
              <a:gd name="f11" fmla="+- 0 0 -90"/>
              <a:gd name="f12" fmla="abs f3"/>
              <a:gd name="f13" fmla="abs f4"/>
              <a:gd name="f14" fmla="abs f5"/>
              <a:gd name="f15" fmla="*/ f4 1 774719"/>
              <a:gd name="f16" fmla="val f6"/>
              <a:gd name="f17" fmla="+- f7 0 f6"/>
              <a:gd name="f18" fmla="+- f6 0 f6"/>
              <a:gd name="f19" fmla="*/ f8 f0 1"/>
              <a:gd name="f20" fmla="*/ f9 f0 1"/>
              <a:gd name="f21" fmla="*/ f10 f0 1"/>
              <a:gd name="f22" fmla="*/ f11 f0 1"/>
              <a:gd name="f23" fmla="?: f12 f3 1"/>
              <a:gd name="f24" fmla="?: f13 f4 1"/>
              <a:gd name="f25" fmla="?: f14 f5 1"/>
              <a:gd name="f26" fmla="*/ f18 1 0"/>
              <a:gd name="f27" fmla="*/ f17 1 774719"/>
              <a:gd name="f28" fmla="*/ f19 1 f2"/>
              <a:gd name="f29" fmla="*/ f20 1 f2"/>
              <a:gd name="f30" fmla="*/ f21 1 f2"/>
              <a:gd name="f31" fmla="*/ f22 1 f2"/>
              <a:gd name="f32" fmla="*/ f23 1 21600"/>
              <a:gd name="f33" fmla="*/ f24 1 774719"/>
              <a:gd name="f34" fmla="*/ 21600 f23 1"/>
              <a:gd name="f35" fmla="*/ 1 1 f26"/>
              <a:gd name="f36" fmla="*/ 0 1 f27"/>
              <a:gd name="f37" fmla="*/ 0 1 f26"/>
              <a:gd name="f38" fmla="*/ 387360 1 f27"/>
              <a:gd name="f39" fmla="*/ 774719 1 f27"/>
              <a:gd name="f40" fmla="+- f28 0 f1"/>
              <a:gd name="f41" fmla="+- f29 0 f1"/>
              <a:gd name="f42" fmla="+- f30 0 f1"/>
              <a:gd name="f43" fmla="+- f31 0 f1"/>
              <a:gd name="f44" fmla="min f33 f32"/>
              <a:gd name="f45" fmla="*/ f34 1 f25"/>
              <a:gd name="f46" fmla="*/ f39 f15 1"/>
              <a:gd name="f47" fmla="*/ f36 f15 1"/>
              <a:gd name="f48" fmla="*/ f38 f15 1"/>
              <a:gd name="f49" fmla="val f45"/>
              <a:gd name="f50" fmla="*/ f6 f44 1"/>
              <a:gd name="f51" fmla="+- f49 0 f16"/>
              <a:gd name="f52" fmla="*/ f51 1 0"/>
              <a:gd name="f53" fmla="*/ f37 f52 1"/>
              <a:gd name="f54" fmla="*/ f35 f52 1"/>
              <a:gd name="f55" fmla="*/ f53 f44 1"/>
              <a:gd name="f56" fmla="*/ f54 f44 1"/>
            </a:gdLst>
            <a:ahLst/>
            <a:cxnLst>
              <a:cxn ang="3cd4">
                <a:pos x="hc" y="t"/>
              </a:cxn>
              <a:cxn ang="0">
                <a:pos x="r" y="vc"/>
              </a:cxn>
              <a:cxn ang="cd4">
                <a:pos x="hc" y="b"/>
              </a:cxn>
              <a:cxn ang="cd2">
                <a:pos x="l" y="vc"/>
              </a:cxn>
              <a:cxn ang="f40">
                <a:pos x="f56" y="f47"/>
              </a:cxn>
              <a:cxn ang="f41">
                <a:pos x="f55" y="f48"/>
              </a:cxn>
              <a:cxn ang="f42">
                <a:pos x="f56" y="f46"/>
              </a:cxn>
              <a:cxn ang="f43">
                <a:pos x="f56" y="f48"/>
              </a:cxn>
            </a:cxnLst>
            <a:rect l="f55" t="f47" r="f56" b="f46"/>
            <a:pathLst>
              <a:path h="774719" fill="none">
                <a:moveTo>
                  <a:pt x="f50" y="f7"/>
                </a:moveTo>
                <a:lnTo>
                  <a:pt x="f50" y="f6"/>
                </a:lnTo>
              </a:path>
            </a:pathLst>
          </a:custGeom>
          <a:noFill/>
          <a:ln w="19083" cap="flat">
            <a:solidFill>
              <a:srgbClr val="1C7CBB"/>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6" name="Oval 49"/>
          <p:cNvSpPr/>
          <p:nvPr/>
        </p:nvSpPr>
        <p:spPr>
          <a:xfrm>
            <a:off x="5813912" y="2274099"/>
            <a:ext cx="69656" cy="69656"/>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1C7CBB"/>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37" name="TextBox 50"/>
          <p:cNvSpPr/>
          <p:nvPr/>
        </p:nvSpPr>
        <p:spPr>
          <a:xfrm>
            <a:off x="5104626" y="3289304"/>
            <a:ext cx="1473393" cy="38266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a:solidFill>
                  <a:srgbClr val="000000"/>
                </a:solidFill>
                <a:latin typeface="Century Gothic" pitchFamily="34"/>
                <a:ea typeface="Microsoft YaHei" pitchFamily="2"/>
                <a:cs typeface="Mangal" pitchFamily="2"/>
              </a:rPr>
              <a:t>2019-2022</a:t>
            </a:r>
          </a:p>
        </p:txBody>
      </p:sp>
      <p:sp>
        <p:nvSpPr>
          <p:cNvPr id="38" name="TextBox 51"/>
          <p:cNvSpPr/>
          <p:nvPr/>
        </p:nvSpPr>
        <p:spPr>
          <a:xfrm>
            <a:off x="2267746" y="4874620"/>
            <a:ext cx="4498699" cy="132619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1600" b="1" dirty="0">
                <a:solidFill>
                  <a:srgbClr val="000000"/>
                </a:solidFill>
                <a:latin typeface="Century Gothic" pitchFamily="34"/>
                <a:ea typeface="Microsoft YaHei" pitchFamily="2"/>
                <a:cs typeface="Mangal" pitchFamily="2"/>
              </a:rPr>
              <a:t>AVM</a:t>
            </a:r>
          </a:p>
          <a:p>
            <a:pPr algn="ctr">
              <a:defRPr sz="1800" b="0" i="0" u="none" strike="noStrike" kern="0" cap="none" spc="0" baseline="0">
                <a:solidFill>
                  <a:srgbClr val="000000"/>
                </a:solidFill>
                <a:uFillTx/>
              </a:defRPr>
            </a:pPr>
            <a:r>
              <a:rPr lang="tr-TR" sz="1600" b="1" dirty="0">
                <a:solidFill>
                  <a:srgbClr val="000000"/>
                </a:solidFill>
                <a:latin typeface="Century Gothic" pitchFamily="34"/>
                <a:ea typeface="Microsoft YaHei" pitchFamily="2"/>
                <a:cs typeface="Mangal" pitchFamily="2"/>
              </a:rPr>
              <a:t>OTELLER</a:t>
            </a:r>
          </a:p>
          <a:p>
            <a:pPr algn="ctr">
              <a:defRPr sz="1800" b="0" i="0" u="none" strike="noStrike" kern="0" cap="none" spc="0" baseline="0">
                <a:solidFill>
                  <a:srgbClr val="000000"/>
                </a:solidFill>
                <a:uFillTx/>
              </a:defRPr>
            </a:pPr>
            <a:r>
              <a:rPr lang="tr-TR" sz="1600" b="1" dirty="0">
                <a:solidFill>
                  <a:srgbClr val="000000"/>
                </a:solidFill>
                <a:latin typeface="Century Gothic" pitchFamily="34"/>
                <a:ea typeface="Microsoft YaHei" pitchFamily="2"/>
                <a:cs typeface="Mangal" pitchFamily="2"/>
              </a:rPr>
              <a:t>KAMU BİNALARI</a:t>
            </a:r>
          </a:p>
          <a:p>
            <a:pPr algn="ctr">
              <a:defRPr sz="1800" b="0" i="0" u="none" strike="noStrike" kern="0" cap="none" spc="0" baseline="0">
                <a:solidFill>
                  <a:srgbClr val="000000"/>
                </a:solidFill>
                <a:uFillTx/>
              </a:defRPr>
            </a:pPr>
            <a:r>
              <a:rPr lang="tr-TR" sz="1600" b="1" dirty="0">
                <a:solidFill>
                  <a:srgbClr val="000000"/>
                </a:solidFill>
                <a:latin typeface="Century Gothic" pitchFamily="34"/>
                <a:ea typeface="Microsoft YaHei" pitchFamily="2"/>
                <a:cs typeface="Mangal" pitchFamily="2"/>
              </a:rPr>
              <a:t>HAVALİMANLARI</a:t>
            </a:r>
          </a:p>
          <a:p>
            <a:pPr algn="ctr">
              <a:defRPr sz="1800" b="0" i="0" u="none" strike="noStrike" kern="0" cap="none" spc="0" baseline="0">
                <a:solidFill>
                  <a:srgbClr val="000000"/>
                </a:solidFill>
                <a:uFillTx/>
              </a:defRPr>
            </a:pPr>
            <a:r>
              <a:rPr lang="tr-TR" sz="1600" b="1" dirty="0">
                <a:solidFill>
                  <a:srgbClr val="000000"/>
                </a:solidFill>
                <a:latin typeface="Century Gothic" pitchFamily="34"/>
                <a:ea typeface="Microsoft YaHei" pitchFamily="2"/>
                <a:cs typeface="Mangal" pitchFamily="2"/>
              </a:rPr>
              <a:t>HASTANELER, SANAYİ KURULUŞLARI, OSB LER</a:t>
            </a:r>
          </a:p>
        </p:txBody>
      </p:sp>
      <p:sp>
        <p:nvSpPr>
          <p:cNvPr id="39" name="Arc 52"/>
          <p:cNvSpPr/>
          <p:nvPr/>
        </p:nvSpPr>
        <p:spPr>
          <a:xfrm>
            <a:off x="6849094" y="2818154"/>
            <a:ext cx="516777" cy="516777"/>
          </a:xfrm>
          <a:custGeom>
            <a:avLst>
              <a:gd name="f0" fmla="val -2061060000"/>
              <a:gd name="f1" fmla="val -2061060000"/>
            </a:avLst>
            <a:gdLst>
              <a:gd name="f2" fmla="val 21600000"/>
              <a:gd name="f3" fmla="val 10800000"/>
              <a:gd name="f4" fmla="val 5400000"/>
              <a:gd name="f5" fmla="val 180"/>
              <a:gd name="f6" fmla="val w"/>
              <a:gd name="f7" fmla="val h"/>
              <a:gd name="f8" fmla="val 0"/>
              <a:gd name="f9" fmla="val 21600"/>
              <a:gd name="f10" fmla="*/ 5419351 1 1725033"/>
              <a:gd name="f11" fmla="val 10800"/>
              <a:gd name="f12" fmla="min 0 21600"/>
              <a:gd name="f13" fmla="max 0 21600"/>
              <a:gd name="f14" fmla="*/ 10800 10800 1"/>
              <a:gd name="f15" fmla="val -2147483647"/>
              <a:gd name="f16" fmla="val 2147483647"/>
              <a:gd name="f17" fmla="val 21599999"/>
              <a:gd name="f18" fmla="*/ f10 1 2"/>
              <a:gd name="f19" fmla="*/ f6 1 21600"/>
              <a:gd name="f20" fmla="*/ f7 1 21600"/>
              <a:gd name="f21" fmla="*/ f10 1 180"/>
              <a:gd name="f22" fmla="+- f13 0 f12"/>
              <a:gd name="f23" fmla="+- f9 0 f8"/>
              <a:gd name="f24" fmla="pin 0 f0 21599999"/>
              <a:gd name="f25" fmla="pin 0 f1 21599999"/>
              <a:gd name="f26" fmla="*/ f22 1 2"/>
              <a:gd name="f27" fmla="*/ f23 1 21600"/>
              <a:gd name="f28" fmla="+- 0 0 f24"/>
              <a:gd name="f29" fmla="+- 0 0 f25"/>
              <a:gd name="f30" fmla="+- f12 f26 0"/>
              <a:gd name="f31" fmla="*/ f26 f26 1"/>
              <a:gd name="f32" fmla="*/ f8 1 f27"/>
              <a:gd name="f33" fmla="*/ f9 1 f27"/>
              <a:gd name="f34" fmla="+- f28 f4 0"/>
              <a:gd name="f35" fmla="+- f29 f4 0"/>
              <a:gd name="f36" fmla="*/ f34 f5 1"/>
              <a:gd name="f37" fmla="*/ f35 f5 1"/>
              <a:gd name="f38" fmla="*/ f32 f19 1"/>
              <a:gd name="f39" fmla="*/ f33 f19 1"/>
              <a:gd name="f40" fmla="*/ f33 f20 1"/>
              <a:gd name="f41" fmla="*/ f32 f20 1"/>
              <a:gd name="f42" fmla="*/ f36 1 f3"/>
              <a:gd name="f43" fmla="*/ f37 1 f3"/>
              <a:gd name="f44" fmla="+- 0 0 f42"/>
              <a:gd name="f45" fmla="+- 0 0 f43"/>
              <a:gd name="f46" fmla="val f44"/>
              <a:gd name="f47" fmla="val f45"/>
              <a:gd name="f48" fmla="+- 0 0 f46"/>
              <a:gd name="f49" fmla="+- 0 0 f47"/>
              <a:gd name="f50" fmla="*/ f46 f10 1"/>
              <a:gd name="f51" fmla="*/ f47 f10 1"/>
              <a:gd name="f52" fmla="*/ f48 f3 1"/>
              <a:gd name="f53" fmla="*/ f49 f3 1"/>
              <a:gd name="f54" fmla="*/ f50 1 f5"/>
              <a:gd name="f55" fmla="*/ f51 1 f5"/>
              <a:gd name="f56" fmla="*/ f52 1 f5"/>
              <a:gd name="f57" fmla="*/ f53 1 f5"/>
              <a:gd name="f58" fmla="+- 0 0 f54"/>
              <a:gd name="f59" fmla="+- 0 0 f55"/>
              <a:gd name="f60" fmla="+- f56 0 f4"/>
              <a:gd name="f61" fmla="+- f57 0 f4"/>
              <a:gd name="f62" fmla="+- f58 f10 0"/>
              <a:gd name="f63" fmla="+- f59 f10 0"/>
              <a:gd name="f64" fmla="+- 0 0 f60"/>
              <a:gd name="f65" fmla="+- 0 0 f61"/>
              <a:gd name="f66" fmla="+- f62 f18 0"/>
              <a:gd name="f67" fmla="+- f63 f18 0"/>
              <a:gd name="f68" fmla="val f64"/>
              <a:gd name="f69" fmla="val f65"/>
              <a:gd name="f70" fmla="+- 0 0 f66"/>
              <a:gd name="f71" fmla="+- 0 0 f67"/>
              <a:gd name="f72" fmla="+- 0 0 f68"/>
              <a:gd name="f73" fmla="+- 0 0 f69"/>
              <a:gd name="f74" fmla="*/ f70 f3 1"/>
              <a:gd name="f75" fmla="*/ f71 f3 1"/>
              <a:gd name="f76" fmla="+- f72 f4 0"/>
              <a:gd name="f77" fmla="+- f73 f4 0"/>
              <a:gd name="f78" fmla="*/ f74 1 f10"/>
              <a:gd name="f79" fmla="*/ f75 1 f10"/>
              <a:gd name="f80" fmla="*/ f76 f5 1"/>
              <a:gd name="f81" fmla="*/ f77 f5 1"/>
              <a:gd name="f82" fmla="+- f78 0 f4"/>
              <a:gd name="f83" fmla="+- f79 0 f4"/>
              <a:gd name="f84" fmla="*/ f80 1 f3"/>
              <a:gd name="f85" fmla="*/ f81 1 f3"/>
              <a:gd name="f86" fmla="cos 1 f82"/>
              <a:gd name="f87" fmla="sin 1 f82"/>
              <a:gd name="f88" fmla="cos 1 f83"/>
              <a:gd name="f89" fmla="sin 1 f83"/>
              <a:gd name="f90" fmla="+- 0 0 f84"/>
              <a:gd name="f91" fmla="+- 0 0 f85"/>
              <a:gd name="f92" fmla="+- 0 0 f86"/>
              <a:gd name="f93" fmla="+- 0 0 f87"/>
              <a:gd name="f94" fmla="+- 0 0 f88"/>
              <a:gd name="f95" fmla="+- 0 0 f89"/>
              <a:gd name="f96" fmla="*/ f90 f21 1"/>
              <a:gd name="f97" fmla="*/ f91 f21 1"/>
              <a:gd name="f98" fmla="*/ 10800 f92 1"/>
              <a:gd name="f99" fmla="*/ 10800 f93 1"/>
              <a:gd name="f100" fmla="*/ 10800 f94 1"/>
              <a:gd name="f101" fmla="*/ 10800 f95 1"/>
              <a:gd name="f102" fmla="+- 0 0 f96"/>
              <a:gd name="f103" fmla="+- 0 0 f97"/>
              <a:gd name="f104" fmla="*/ f98 f98 1"/>
              <a:gd name="f105" fmla="*/ f99 f99 1"/>
              <a:gd name="f106" fmla="*/ f100 f100 1"/>
              <a:gd name="f107" fmla="*/ f101 f101 1"/>
              <a:gd name="f108" fmla="*/ f102 f3 1"/>
              <a:gd name="f109" fmla="*/ f103 f3 1"/>
              <a:gd name="f110" fmla="+- f104 f105 0"/>
              <a:gd name="f111" fmla="+- f106 f107 0"/>
              <a:gd name="f112" fmla="*/ f108 1 f10"/>
              <a:gd name="f113" fmla="*/ f109 1 f10"/>
              <a:gd name="f114" fmla="sqrt f110"/>
              <a:gd name="f115" fmla="sqrt f111"/>
              <a:gd name="f116" fmla="+- f112 0 f4"/>
              <a:gd name="f117" fmla="+- f113 0 f4"/>
              <a:gd name="f118" fmla="*/ f14 1 f114"/>
              <a:gd name="f119" fmla="*/ f14 1 f115"/>
              <a:gd name="f120" fmla="+- f116 f4 0"/>
              <a:gd name="f121" fmla="+- f117 f4 0"/>
              <a:gd name="f122" fmla="*/ f92 f118 1"/>
              <a:gd name="f123" fmla="*/ f93 f118 1"/>
              <a:gd name="f124" fmla="*/ f94 f119 1"/>
              <a:gd name="f125" fmla="*/ f95 f119 1"/>
              <a:gd name="f126" fmla="*/ f120 f10 1"/>
              <a:gd name="f127" fmla="*/ f121 f10 1"/>
              <a:gd name="f128" fmla="+- 10800 0 f122"/>
              <a:gd name="f129" fmla="+- 10800 0 f123"/>
              <a:gd name="f130" fmla="+- 10800 0 f124"/>
              <a:gd name="f131" fmla="+- 10800 0 f125"/>
              <a:gd name="f132" fmla="*/ f126 1 f3"/>
              <a:gd name="f133" fmla="*/ f127 1 f3"/>
              <a:gd name="f134" fmla="*/ f128 f19 1"/>
              <a:gd name="f135" fmla="*/ f129 f20 1"/>
              <a:gd name="f136" fmla="*/ f130 f19 1"/>
              <a:gd name="f137" fmla="*/ f131 f20 1"/>
              <a:gd name="f138" fmla="+- 0 0 f132"/>
              <a:gd name="f139" fmla="+- 0 0 f133"/>
              <a:gd name="f140" fmla="+- 0 0 f138"/>
              <a:gd name="f141" fmla="+- 0 0 f139"/>
              <a:gd name="f142" fmla="*/ f140 f3 1"/>
              <a:gd name="f143" fmla="*/ f141 f3 1"/>
              <a:gd name="f144" fmla="*/ f142 1 f10"/>
              <a:gd name="f145" fmla="*/ f143 1 f10"/>
              <a:gd name="f146" fmla="+- f144 0 f4"/>
              <a:gd name="f147" fmla="+- f145 0 f4"/>
              <a:gd name="f148" fmla="cos 1 f146"/>
              <a:gd name="f149" fmla="sin 1 f146"/>
              <a:gd name="f150" fmla="cos 1 f147"/>
              <a:gd name="f151" fmla="sin 1 f147"/>
              <a:gd name="f152" fmla="+- 0 0 f148"/>
              <a:gd name="f153" fmla="+- 0 0 f149"/>
              <a:gd name="f154" fmla="+- 0 0 f150"/>
              <a:gd name="f155" fmla="+- 0 0 f151"/>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10800 f164 1"/>
              <a:gd name="f169" fmla="*/ 10800 f165 1"/>
              <a:gd name="f170" fmla="*/ 10800 f166 1"/>
              <a:gd name="f171" fmla="*/ 10800 f167 1"/>
              <a:gd name="f172" fmla="+- f168 10800 0"/>
              <a:gd name="f173" fmla="+- f169 10800 0"/>
              <a:gd name="f174" fmla="+- f170 10800 0"/>
              <a:gd name="f175" fmla="+- f171 10800 0"/>
              <a:gd name="f176" fmla="+- f173 0 f30"/>
              <a:gd name="f177" fmla="+- f172 0 f30"/>
              <a:gd name="f178" fmla="+- f175 0 f30"/>
              <a:gd name="f179" fmla="+- f174 0 f30"/>
              <a:gd name="f180" fmla="+- 0 0 f176"/>
              <a:gd name="f181" fmla="+- 0 0 f177"/>
              <a:gd name="f182" fmla="+- 0 0 f178"/>
              <a:gd name="f183" fmla="+- 0 0 f179"/>
              <a:gd name="f184" fmla="+- 0 0 f180"/>
              <a:gd name="f185" fmla="+- 0 0 f181"/>
              <a:gd name="f186" fmla="+- 0 0 f182"/>
              <a:gd name="f187" fmla="+- 0 0 f183"/>
              <a:gd name="f188" fmla="at2 f184 f185"/>
              <a:gd name="f189" fmla="at2 f186 f187"/>
              <a:gd name="f190" fmla="+- f188 f4 0"/>
              <a:gd name="f191" fmla="+- f189 f4 0"/>
              <a:gd name="f192" fmla="*/ f190 f10 1"/>
              <a:gd name="f193" fmla="*/ f191 f10 1"/>
              <a:gd name="f194" fmla="*/ f192 1 f3"/>
              <a:gd name="f195" fmla="*/ f193 1 f3"/>
              <a:gd name="f196" fmla="+- 0 0 f194"/>
              <a:gd name="f197" fmla="+- 0 0 f195"/>
              <a:gd name="f198" fmla="val f196"/>
              <a:gd name="f199" fmla="val f197"/>
              <a:gd name="f200" fmla="+- 0 0 f198"/>
              <a:gd name="f201" fmla="+- 0 0 f199"/>
              <a:gd name="f202" fmla="*/ f200 f3 1"/>
              <a:gd name="f203" fmla="*/ f201 f3 1"/>
              <a:gd name="f204" fmla="*/ f202 1 f10"/>
              <a:gd name="f205" fmla="*/ f203 1 f10"/>
              <a:gd name="f206" fmla="+- f204 0 f4"/>
              <a:gd name="f207" fmla="+- f205 0 f4"/>
              <a:gd name="f208" fmla="+- f207 0 f206"/>
              <a:gd name="f209" fmla="+- f206 f4 0"/>
              <a:gd name="f210" fmla="+- f208 f2 0"/>
              <a:gd name="f211" fmla="*/ f209 f10 1"/>
              <a:gd name="f212" fmla="?: f208 f208 f210"/>
              <a:gd name="f213" fmla="*/ f211 1 f3"/>
              <a:gd name="f214" fmla="+- 0 0 f213"/>
              <a:gd name="f215" fmla="+- 0 0 f214"/>
              <a:gd name="f216" fmla="*/ f215 f3 1"/>
              <a:gd name="f217" fmla="*/ f216 1 f10"/>
              <a:gd name="f218" fmla="+- f217 0 f4"/>
              <a:gd name="f219" fmla="cos 1 f218"/>
              <a:gd name="f220" fmla="sin 1 f218"/>
              <a:gd name="f221" fmla="+- 0 0 f219"/>
              <a:gd name="f222" fmla="+- 0 0 f220"/>
              <a:gd name="f223" fmla="+- 0 0 f221"/>
              <a:gd name="f224" fmla="+- 0 0 f222"/>
              <a:gd name="f225" fmla="val f223"/>
              <a:gd name="f226" fmla="val f224"/>
              <a:gd name="f227" fmla="+- 0 0 f225"/>
              <a:gd name="f228" fmla="+- 0 0 f226"/>
              <a:gd name="f229" fmla="*/ f26 f227 1"/>
              <a:gd name="f230" fmla="*/ f26 f228 1"/>
              <a:gd name="f231" fmla="*/ f229 f229 1"/>
              <a:gd name="f232" fmla="*/ f230 f230 1"/>
              <a:gd name="f233" fmla="+- f231 f232 0"/>
              <a:gd name="f234" fmla="sqrt f233"/>
              <a:gd name="f235" fmla="*/ f31 1 f234"/>
              <a:gd name="f236" fmla="*/ f227 f235 1"/>
              <a:gd name="f237" fmla="*/ f228 f235 1"/>
              <a:gd name="f238" fmla="+- f30 0 f236"/>
              <a:gd name="f239" fmla="+- f30 0 f237"/>
            </a:gdLst>
            <a:ahLst>
              <a:ahPolar gdRefAng="f0" minAng="f8" maxAng="f17">
                <a:pos x="f134" y="f135"/>
              </a:ahPolar>
              <a:ahPolar gdRefAng="f1" minAng="f8" maxAng="f17">
                <a:pos x="f136" y="f137"/>
              </a:ahPolar>
            </a:ahLst>
            <a:cxnLst>
              <a:cxn ang="3cd4">
                <a:pos x="hc" y="t"/>
              </a:cxn>
              <a:cxn ang="0">
                <a:pos x="r" y="vc"/>
              </a:cxn>
              <a:cxn ang="cd4">
                <a:pos x="hc" y="b"/>
              </a:cxn>
              <a:cxn ang="cd2">
                <a:pos x="l" y="vc"/>
              </a:cxn>
            </a:cxnLst>
            <a:rect l="f38" t="f41" r="f39" b="f40"/>
            <a:pathLst>
              <a:path w="21600" h="21600" stroke="0">
                <a:moveTo>
                  <a:pt x="f238" y="f239"/>
                </a:moveTo>
                <a:arcTo wR="f26" hR="f26" stAng="f206" swAng="f212"/>
                <a:lnTo>
                  <a:pt x="f11" y="f11"/>
                </a:lnTo>
                <a:close/>
              </a:path>
              <a:path w="21600" h="21600" fill="none">
                <a:moveTo>
                  <a:pt x="f238" y="f239"/>
                </a:moveTo>
                <a:arcTo wR="f26" hR="f26" stAng="f206" swAng="f212"/>
              </a:path>
            </a:pathLst>
          </a:custGeom>
          <a:noFill/>
          <a:ln w="19083" cap="flat">
            <a:solidFill>
              <a:srgbClr val="A6A6A6"/>
            </a:solidFill>
            <a:prstDash val="solid"/>
            <a:miter/>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0" name="Oval 54"/>
          <p:cNvSpPr/>
          <p:nvPr/>
        </p:nvSpPr>
        <p:spPr>
          <a:xfrm>
            <a:off x="7054025" y="3023082"/>
            <a:ext cx="106923" cy="106923"/>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385623"/>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1" name="Circle: Hollow 55"/>
          <p:cNvSpPr/>
          <p:nvPr/>
        </p:nvSpPr>
        <p:spPr>
          <a:xfrm>
            <a:off x="6987063" y="2956123"/>
            <a:ext cx="240839" cy="24083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2" name="Circle: Hollow 56"/>
          <p:cNvSpPr/>
          <p:nvPr/>
        </p:nvSpPr>
        <p:spPr>
          <a:xfrm>
            <a:off x="6912270" y="2881602"/>
            <a:ext cx="390419" cy="390419"/>
          </a:xfrm>
          <a:custGeom>
            <a:avLst>
              <a:gd name="f0" fmla="val 5400"/>
            </a:avLst>
            <a:gdLst>
              <a:gd name="f1" fmla="val 10800000"/>
              <a:gd name="f2" fmla="val 5400000"/>
              <a:gd name="f3" fmla="val 180"/>
              <a:gd name="f4" fmla="val w"/>
              <a:gd name="f5" fmla="val h"/>
              <a:gd name="f6" fmla="val 0"/>
              <a:gd name="f7" fmla="val 21600"/>
              <a:gd name="f8" fmla="*/ 5419351 1 1725033"/>
              <a:gd name="f9" fmla="val 10800"/>
              <a:gd name="f10" fmla="*/ 10800 10800 1"/>
              <a:gd name="f11" fmla="+- 0 0 360"/>
              <a:gd name="f12" fmla="val -2147483647"/>
              <a:gd name="f13" fmla="val 2147483647"/>
              <a:gd name="f14" fmla="+- 0 0 0"/>
              <a:gd name="f15" fmla="*/ f4 1 21600"/>
              <a:gd name="f16" fmla="*/ f5 1 21600"/>
              <a:gd name="f17" fmla="*/ 0 f8 1"/>
              <a:gd name="f18" fmla="*/ f6 f1 1"/>
              <a:gd name="f19" fmla="*/ f11 f1 1"/>
              <a:gd name="f20" fmla="+- f7 0 f6"/>
              <a:gd name="f21" fmla="pin 0 f0 10800"/>
              <a:gd name="f22" fmla="*/ f14 f1 1"/>
              <a:gd name="f23" fmla="val f21"/>
              <a:gd name="f24" fmla="*/ f17 1 f3"/>
              <a:gd name="f25" fmla="*/ f18 1 f3"/>
              <a:gd name="f26" fmla="*/ f19 1 f3"/>
              <a:gd name="f27" fmla="*/ f20 1 21600"/>
              <a:gd name="f28" fmla="*/ f21 f15 1"/>
              <a:gd name="f29" fmla="*/ f22 1 f3"/>
              <a:gd name="f30" fmla="+- 10800 0 f23"/>
              <a:gd name="f31" fmla="+- 0 0 f24"/>
              <a:gd name="f32" fmla="+- f25 0 f2"/>
              <a:gd name="f33" fmla="+- f26 0 f2"/>
              <a:gd name="f34" fmla="*/ 10800 f27 1"/>
              <a:gd name="f35" fmla="*/ 3163 f27 1"/>
              <a:gd name="f36" fmla="*/ 18437 f27 1"/>
              <a:gd name="f37" fmla="*/ 0 f27 1"/>
              <a:gd name="f38" fmla="*/ 21600 f27 1"/>
              <a:gd name="f39" fmla="+- f29 0 f2"/>
              <a:gd name="f40" fmla="*/ f30 f30 1"/>
              <a:gd name="f41" fmla="*/ f31 f1 1"/>
              <a:gd name="f42" fmla="+- f33 0 f32"/>
              <a:gd name="f43" fmla="*/ f34 1 f27"/>
              <a:gd name="f44" fmla="*/ f37 1 f27"/>
              <a:gd name="f45" fmla="*/ f35 1 f27"/>
              <a:gd name="f46" fmla="*/ f36 1 f27"/>
              <a:gd name="f47" fmla="*/ f38 1 f27"/>
              <a:gd name="f48" fmla="*/ f41 1 f8"/>
              <a:gd name="f49" fmla="*/ f43 f16 1"/>
              <a:gd name="f50" fmla="*/ f45 f15 1"/>
              <a:gd name="f51" fmla="*/ f46 f15 1"/>
              <a:gd name="f52" fmla="*/ f46 f16 1"/>
              <a:gd name="f53" fmla="*/ f45 f16 1"/>
              <a:gd name="f54" fmla="*/ f43 f15 1"/>
              <a:gd name="f55" fmla="*/ f44 f16 1"/>
              <a:gd name="f56" fmla="*/ f44 f15 1"/>
              <a:gd name="f57" fmla="*/ f47 f16 1"/>
              <a:gd name="f58" fmla="*/ f47 f15 1"/>
              <a:gd name="f59" fmla="+- f48 0 f2"/>
              <a:gd name="f60" fmla="+- f59 f2 0"/>
              <a:gd name="f61" fmla="*/ f60 f8 1"/>
              <a:gd name="f62" fmla="*/ f61 1 f1"/>
              <a:gd name="f63" fmla="+- 0 0 f62"/>
              <a:gd name="f64" fmla="+- 0 0 f63"/>
              <a:gd name="f65" fmla="*/ f64 f1 1"/>
              <a:gd name="f66" fmla="*/ f65 1 f8"/>
              <a:gd name="f67" fmla="+- f66 0 f2"/>
              <a:gd name="f68" fmla="cos 1 f67"/>
              <a:gd name="f69" fmla="sin 1 f67"/>
              <a:gd name="f70" fmla="+- 0 0 f68"/>
              <a:gd name="f71" fmla="+- 0 0 f69"/>
              <a:gd name="f72" fmla="+- 0 0 f70"/>
              <a:gd name="f73" fmla="+- 0 0 f71"/>
              <a:gd name="f74" fmla="val f72"/>
              <a:gd name="f75" fmla="val f73"/>
              <a:gd name="f76" fmla="+- 0 0 f74"/>
              <a:gd name="f77" fmla="+- 0 0 f75"/>
              <a:gd name="f78" fmla="*/ 10800 f76 1"/>
              <a:gd name="f79" fmla="*/ 10800 f77 1"/>
              <a:gd name="f80" fmla="*/ f30 f76 1"/>
              <a:gd name="f81" fmla="*/ f30 f77 1"/>
              <a:gd name="f82" fmla="*/ f78 f78 1"/>
              <a:gd name="f83" fmla="*/ f79 f79 1"/>
              <a:gd name="f84" fmla="*/ f80 f80 1"/>
              <a:gd name="f85" fmla="*/ f81 f81 1"/>
              <a:gd name="f86" fmla="+- f82 f83 0"/>
              <a:gd name="f87" fmla="+- f84 f85 0"/>
              <a:gd name="f88" fmla="sqrt f86"/>
              <a:gd name="f89" fmla="sqrt f87"/>
              <a:gd name="f90" fmla="*/ f10 1 f88"/>
              <a:gd name="f91" fmla="*/ f40 1 f89"/>
              <a:gd name="f92" fmla="*/ f76 f90 1"/>
              <a:gd name="f93" fmla="*/ f77 f90 1"/>
              <a:gd name="f94" fmla="*/ f76 f91 1"/>
              <a:gd name="f95" fmla="*/ f77 f91 1"/>
              <a:gd name="f96" fmla="+- 10800 0 f92"/>
              <a:gd name="f97" fmla="+- 10800 0 f93"/>
              <a:gd name="f98" fmla="+- 10800 0 f94"/>
              <a:gd name="f99" fmla="+- 10800 0 f95"/>
            </a:gdLst>
            <a:ahLst>
              <a:ahXY gdRefX="f0" minX="f6" maxX="f9">
                <a:pos x="f28" y="f49"/>
              </a:ahXY>
            </a:ahLst>
            <a:cxnLst>
              <a:cxn ang="3cd4">
                <a:pos x="hc" y="t"/>
              </a:cxn>
              <a:cxn ang="0">
                <a:pos x="r" y="vc"/>
              </a:cxn>
              <a:cxn ang="cd4">
                <a:pos x="hc" y="b"/>
              </a:cxn>
              <a:cxn ang="cd2">
                <a:pos x="l" y="vc"/>
              </a:cxn>
              <a:cxn ang="f39">
                <a:pos x="f54" y="f55"/>
              </a:cxn>
              <a:cxn ang="f39">
                <a:pos x="f50" y="f53"/>
              </a:cxn>
              <a:cxn ang="f39">
                <a:pos x="f56" y="f49"/>
              </a:cxn>
              <a:cxn ang="f39">
                <a:pos x="f50" y="f52"/>
              </a:cxn>
              <a:cxn ang="f39">
                <a:pos x="f54" y="f57"/>
              </a:cxn>
              <a:cxn ang="f39">
                <a:pos x="f51" y="f52"/>
              </a:cxn>
              <a:cxn ang="f39">
                <a:pos x="f58" y="f49"/>
              </a:cxn>
              <a:cxn ang="f39">
                <a:pos x="f51" y="f53"/>
              </a:cxn>
            </a:cxnLst>
            <a:rect l="f50" t="f53" r="f51" b="f52"/>
            <a:pathLst>
              <a:path w="21600" h="21600">
                <a:moveTo>
                  <a:pt x="f96" y="f97"/>
                </a:moveTo>
                <a:arcTo wR="f9" hR="f9" stAng="f32" swAng="f42"/>
                <a:close/>
                <a:moveTo>
                  <a:pt x="f98" y="f99"/>
                </a:moveTo>
                <a:arcTo wR="f30" hR="f30" stAng="f32" swAng="f42"/>
              </a:path>
            </a:pathLst>
          </a:custGeom>
          <a:no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3" name="Straight Connector 57"/>
          <p:cNvSpPr/>
          <p:nvPr/>
        </p:nvSpPr>
        <p:spPr>
          <a:xfrm>
            <a:off x="7107480" y="3272021"/>
            <a:ext cx="0" cy="581037"/>
          </a:xfrm>
          <a:custGeom>
            <a:avLst/>
            <a:gdLst>
              <a:gd name="f0" fmla="val 10800000"/>
              <a:gd name="f1" fmla="val 5400000"/>
              <a:gd name="f2" fmla="val 180"/>
              <a:gd name="f3" fmla="val w"/>
              <a:gd name="f4" fmla="val h"/>
              <a:gd name="f5" fmla="val ss"/>
              <a:gd name="f6" fmla="val 0"/>
              <a:gd name="f7" fmla="val 774719"/>
              <a:gd name="f8" fmla="+- 0 0 -360"/>
              <a:gd name="f9" fmla="+- 0 0 -270"/>
              <a:gd name="f10" fmla="+- 0 0 -180"/>
              <a:gd name="f11" fmla="+- 0 0 -90"/>
              <a:gd name="f12" fmla="abs f3"/>
              <a:gd name="f13" fmla="abs f4"/>
              <a:gd name="f14" fmla="abs f5"/>
              <a:gd name="f15" fmla="*/ f4 1 774719"/>
              <a:gd name="f16" fmla="val f6"/>
              <a:gd name="f17" fmla="+- f7 0 f6"/>
              <a:gd name="f18" fmla="+- f6 0 f6"/>
              <a:gd name="f19" fmla="*/ f8 f0 1"/>
              <a:gd name="f20" fmla="*/ f9 f0 1"/>
              <a:gd name="f21" fmla="*/ f10 f0 1"/>
              <a:gd name="f22" fmla="*/ f11 f0 1"/>
              <a:gd name="f23" fmla="?: f12 f3 1"/>
              <a:gd name="f24" fmla="?: f13 f4 1"/>
              <a:gd name="f25" fmla="?: f14 f5 1"/>
              <a:gd name="f26" fmla="*/ f18 1 0"/>
              <a:gd name="f27" fmla="*/ f17 1 774719"/>
              <a:gd name="f28" fmla="*/ f19 1 f2"/>
              <a:gd name="f29" fmla="*/ f20 1 f2"/>
              <a:gd name="f30" fmla="*/ f21 1 f2"/>
              <a:gd name="f31" fmla="*/ f22 1 f2"/>
              <a:gd name="f32" fmla="*/ f23 1 21600"/>
              <a:gd name="f33" fmla="*/ f24 1 774719"/>
              <a:gd name="f34" fmla="*/ 21600 f23 1"/>
              <a:gd name="f35" fmla="*/ 1 1 f26"/>
              <a:gd name="f36" fmla="*/ 0 1 f27"/>
              <a:gd name="f37" fmla="*/ 0 1 f26"/>
              <a:gd name="f38" fmla="*/ 387360 1 f27"/>
              <a:gd name="f39" fmla="*/ 774719 1 f27"/>
              <a:gd name="f40" fmla="+- f28 0 f1"/>
              <a:gd name="f41" fmla="+- f29 0 f1"/>
              <a:gd name="f42" fmla="+- f30 0 f1"/>
              <a:gd name="f43" fmla="+- f31 0 f1"/>
              <a:gd name="f44" fmla="min f33 f32"/>
              <a:gd name="f45" fmla="*/ f34 1 f25"/>
              <a:gd name="f46" fmla="*/ f39 f15 1"/>
              <a:gd name="f47" fmla="*/ f36 f15 1"/>
              <a:gd name="f48" fmla="*/ f38 f15 1"/>
              <a:gd name="f49" fmla="val f45"/>
              <a:gd name="f50" fmla="*/ f6 f44 1"/>
              <a:gd name="f51" fmla="+- f49 0 f16"/>
              <a:gd name="f52" fmla="*/ f51 1 0"/>
              <a:gd name="f53" fmla="*/ f37 f52 1"/>
              <a:gd name="f54" fmla="*/ f35 f52 1"/>
              <a:gd name="f55" fmla="*/ f53 f44 1"/>
              <a:gd name="f56" fmla="*/ f54 f44 1"/>
            </a:gdLst>
            <a:ahLst/>
            <a:cxnLst>
              <a:cxn ang="3cd4">
                <a:pos x="hc" y="t"/>
              </a:cxn>
              <a:cxn ang="0">
                <a:pos x="r" y="vc"/>
              </a:cxn>
              <a:cxn ang="cd4">
                <a:pos x="hc" y="b"/>
              </a:cxn>
              <a:cxn ang="cd2">
                <a:pos x="l" y="vc"/>
              </a:cxn>
              <a:cxn ang="f40">
                <a:pos x="f56" y="f47"/>
              </a:cxn>
              <a:cxn ang="f41">
                <a:pos x="f55" y="f48"/>
              </a:cxn>
              <a:cxn ang="f42">
                <a:pos x="f56" y="f46"/>
              </a:cxn>
              <a:cxn ang="f43">
                <a:pos x="f56" y="f48"/>
              </a:cxn>
            </a:cxnLst>
            <a:rect l="f55" t="f47" r="f56" b="f46"/>
            <a:pathLst>
              <a:path h="774719" fill="none">
                <a:moveTo>
                  <a:pt x="f50" y="f7"/>
                </a:moveTo>
                <a:lnTo>
                  <a:pt x="f50" y="f6"/>
                </a:lnTo>
              </a:path>
            </a:pathLst>
          </a:custGeom>
          <a:noFill/>
          <a:ln w="19083" cap="flat">
            <a:solidFill>
              <a:srgbClr val="385623"/>
            </a:solidFill>
            <a:prstDash val="solid"/>
            <a:miter/>
          </a:ln>
        </p:spPr>
        <p:txBody>
          <a:bodyPr vert="horz" wrap="square" lIns="67503" tIns="33748" rIns="67503" bIns="33748" anchor="ctr" anchorCtr="1" compatLnSpc="0">
            <a:noAutofit/>
          </a:bodyPr>
          <a:lstStyle/>
          <a:p>
            <a:pPr hangingPunct="0">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4" name="Oval 58"/>
          <p:cNvSpPr/>
          <p:nvPr/>
        </p:nvSpPr>
        <p:spPr>
          <a:xfrm>
            <a:off x="7072651" y="3839295"/>
            <a:ext cx="69656" cy="69656"/>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 0 f7 1"/>
              <a:gd name="f15" fmla="*/ f5 f0 1"/>
              <a:gd name="f16" fmla="*/ f9 f0 1"/>
              <a:gd name="f17" fmla="+- f6 0 f5"/>
              <a:gd name="f18" fmla="*/ f11 f0 1"/>
              <a:gd name="f19" fmla="*/ f14 1 f2"/>
              <a:gd name="f20" fmla="*/ f15 1 f2"/>
              <a:gd name="f21" fmla="*/ f16 1 f2"/>
              <a:gd name="f22" fmla="*/ f17 1 21600"/>
              <a:gd name="f23" fmla="*/ f18 1 f2"/>
              <a:gd name="f24" fmla="+- 0 0 f19"/>
              <a:gd name="f25" fmla="+- f20 0 f1"/>
              <a:gd name="f26" fmla="+- f21 0 f1"/>
              <a:gd name="f27" fmla="*/ 3163 f22 1"/>
              <a:gd name="f28" fmla="*/ 18437 f22 1"/>
              <a:gd name="f29" fmla="*/ 10800 f22 1"/>
              <a:gd name="f30" fmla="*/ 0 f22 1"/>
              <a:gd name="f31" fmla="*/ 21600 f22 1"/>
              <a:gd name="f32" fmla="+- f23 0 f1"/>
              <a:gd name="f33" fmla="*/ f24 f0 1"/>
              <a:gd name="f34" fmla="+- f26 0 f25"/>
              <a:gd name="f35" fmla="*/ f29 1 f22"/>
              <a:gd name="f36" fmla="*/ f30 1 f22"/>
              <a:gd name="f37" fmla="*/ f27 1 f22"/>
              <a:gd name="f38" fmla="*/ f28 1 f22"/>
              <a:gd name="f39" fmla="*/ f31 1 f22"/>
              <a:gd name="f40" fmla="*/ f33 1 f7"/>
              <a:gd name="f41" fmla="*/ f37 f12 1"/>
              <a:gd name="f42" fmla="*/ f38 f12 1"/>
              <a:gd name="f43" fmla="*/ f38 f13 1"/>
              <a:gd name="f44" fmla="*/ f37 f13 1"/>
              <a:gd name="f45" fmla="*/ f35 f12 1"/>
              <a:gd name="f46" fmla="*/ f36 f13 1"/>
              <a:gd name="f47" fmla="*/ f36 f12 1"/>
              <a:gd name="f48" fmla="*/ f35 f13 1"/>
              <a:gd name="f49" fmla="*/ f39 f13 1"/>
              <a:gd name="f50" fmla="*/ f39 f12 1"/>
              <a:gd name="f51" fmla="+- f40 0 f1"/>
              <a:gd name="f52" fmla="+- f51 f1 0"/>
              <a:gd name="f53" fmla="*/ f52 f7 1"/>
              <a:gd name="f54" fmla="*/ f53 1 f0"/>
              <a:gd name="f55" fmla="+- 0 0 f54"/>
              <a:gd name="f56" fmla="+- 0 0 f55"/>
              <a:gd name="f57" fmla="*/ f56 f0 1"/>
              <a:gd name="f58" fmla="*/ f57 1 f7"/>
              <a:gd name="f59" fmla="+- f58 0 f1"/>
              <a:gd name="f60" fmla="cos 1 f59"/>
              <a:gd name="f61" fmla="sin 1 f59"/>
              <a:gd name="f62" fmla="+- 0 0 f60"/>
              <a:gd name="f63" fmla="+- 0 0 f61"/>
              <a:gd name="f64" fmla="+- 0 0 f62"/>
              <a:gd name="f65" fmla="+- 0 0 f63"/>
              <a:gd name="f66" fmla="val f64"/>
              <a:gd name="f67" fmla="val f65"/>
              <a:gd name="f68" fmla="+- 0 0 f66"/>
              <a:gd name="f69" fmla="+- 0 0 f67"/>
              <a:gd name="f70" fmla="*/ 10800 f68 1"/>
              <a:gd name="f71" fmla="*/ 10800 f69 1"/>
              <a:gd name="f72" fmla="*/ f70 f70 1"/>
              <a:gd name="f73" fmla="*/ f71 f71 1"/>
              <a:gd name="f74" fmla="+- f72 f73 0"/>
              <a:gd name="f75" fmla="sqrt f74"/>
              <a:gd name="f76" fmla="*/ f8 1 f75"/>
              <a:gd name="f77" fmla="*/ f68 f76 1"/>
              <a:gd name="f78" fmla="*/ f69 f76 1"/>
              <a:gd name="f79" fmla="+- 10800 0 f77"/>
              <a:gd name="f80" fmla="+- 10800 0 f78"/>
            </a:gdLst>
            <a:ahLst/>
            <a:cxnLst>
              <a:cxn ang="3cd4">
                <a:pos x="hc" y="t"/>
              </a:cxn>
              <a:cxn ang="0">
                <a:pos x="r" y="vc"/>
              </a:cxn>
              <a:cxn ang="cd4">
                <a:pos x="hc" y="b"/>
              </a:cxn>
              <a:cxn ang="cd2">
                <a:pos x="l" y="vc"/>
              </a:cxn>
              <a:cxn ang="f32">
                <a:pos x="f45" y="f46"/>
              </a:cxn>
              <a:cxn ang="f32">
                <a:pos x="f41" y="f44"/>
              </a:cxn>
              <a:cxn ang="f32">
                <a:pos x="f47" y="f48"/>
              </a:cxn>
              <a:cxn ang="f32">
                <a:pos x="f41" y="f43"/>
              </a:cxn>
              <a:cxn ang="f32">
                <a:pos x="f45" y="f49"/>
              </a:cxn>
              <a:cxn ang="f32">
                <a:pos x="f42" y="f43"/>
              </a:cxn>
              <a:cxn ang="f32">
                <a:pos x="f50" y="f48"/>
              </a:cxn>
              <a:cxn ang="f32">
                <a:pos x="f42" y="f44"/>
              </a:cxn>
            </a:cxnLst>
            <a:rect l="f41" t="f44" r="f42" b="f43"/>
            <a:pathLst>
              <a:path w="21600" h="21600">
                <a:moveTo>
                  <a:pt x="f79" y="f80"/>
                </a:moveTo>
                <a:arcTo wR="f10" hR="f10" stAng="f25" swAng="f34"/>
                <a:close/>
              </a:path>
            </a:pathLst>
          </a:custGeom>
          <a:solidFill>
            <a:srgbClr val="385623"/>
          </a:solidFill>
          <a:ln cap="flat">
            <a:noFill/>
            <a:prstDash val="solid"/>
          </a:ln>
        </p:spPr>
        <p:txBody>
          <a:bodyPr vert="horz" wrap="square" lIns="67503" tIns="33748" rIns="67503" bIns="33748" anchor="ctr" anchorCtr="1" compatLnSpc="0">
            <a:noAutofit/>
          </a:bodyPr>
          <a:lstStyle/>
          <a:p>
            <a:pPr algn="ctr">
              <a:defRPr sz="1800" b="0" i="0" u="none" strike="noStrike" kern="0" cap="none" spc="0" baseline="0">
                <a:solidFill>
                  <a:srgbClr val="000000"/>
                </a:solidFill>
                <a:uFillTx/>
              </a:defRPr>
            </a:pPr>
            <a:endParaRPr lang="tr-TR" sz="2000" b="1">
              <a:solidFill>
                <a:srgbClr val="000000"/>
              </a:solidFill>
              <a:latin typeface="Arial" pitchFamily="18"/>
              <a:ea typeface="Microsoft YaHei" pitchFamily="2"/>
              <a:cs typeface="Mangal" pitchFamily="2"/>
            </a:endParaRPr>
          </a:p>
        </p:txBody>
      </p:sp>
      <p:sp>
        <p:nvSpPr>
          <p:cNvPr id="45" name="TextBox 59"/>
          <p:cNvSpPr/>
          <p:nvPr/>
        </p:nvSpPr>
        <p:spPr>
          <a:xfrm>
            <a:off x="6681420" y="2495504"/>
            <a:ext cx="852120" cy="38266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a:solidFill>
                  <a:srgbClr val="000000"/>
                </a:solidFill>
                <a:latin typeface="Century Gothic" pitchFamily="34"/>
                <a:ea typeface="Microsoft YaHei" pitchFamily="2"/>
                <a:cs typeface="Mangal" pitchFamily="2"/>
              </a:rPr>
              <a:t>2023</a:t>
            </a:r>
          </a:p>
        </p:txBody>
      </p:sp>
      <p:sp>
        <p:nvSpPr>
          <p:cNvPr id="46" name="TextBox 60"/>
          <p:cNvSpPr/>
          <p:nvPr/>
        </p:nvSpPr>
        <p:spPr>
          <a:xfrm>
            <a:off x="6144760" y="4334216"/>
            <a:ext cx="1800363" cy="38266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dirty="0">
                <a:solidFill>
                  <a:srgbClr val="000000"/>
                </a:solidFill>
                <a:latin typeface="Century Gothic" pitchFamily="34"/>
                <a:ea typeface="Microsoft YaHei" pitchFamily="2"/>
                <a:cs typeface="Mangal" pitchFamily="2"/>
              </a:rPr>
              <a:t>TÜM TÜRKİYE</a:t>
            </a:r>
          </a:p>
        </p:txBody>
      </p:sp>
      <p:sp>
        <p:nvSpPr>
          <p:cNvPr id="55" name="TextBox 51"/>
          <p:cNvSpPr/>
          <p:nvPr/>
        </p:nvSpPr>
        <p:spPr>
          <a:xfrm>
            <a:off x="4823426" y="1427382"/>
            <a:ext cx="2058076" cy="69717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dirty="0">
                <a:solidFill>
                  <a:srgbClr val="000000"/>
                </a:solidFill>
                <a:latin typeface="Century Gothic" pitchFamily="34"/>
                <a:ea typeface="Microsoft YaHei" pitchFamily="2"/>
                <a:cs typeface="Mangal" pitchFamily="2"/>
              </a:rPr>
              <a:t>BELEDİYELER ve DİĞER YERLER</a:t>
            </a:r>
          </a:p>
        </p:txBody>
      </p:sp>
      <p:sp>
        <p:nvSpPr>
          <p:cNvPr id="56" name="TextBox 34"/>
          <p:cNvSpPr/>
          <p:nvPr/>
        </p:nvSpPr>
        <p:spPr>
          <a:xfrm>
            <a:off x="2346188" y="1412778"/>
            <a:ext cx="1923163" cy="69717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67503" tIns="33748" rIns="67503" bIns="33748" anchor="t" anchorCtr="1" compatLnSpc="0">
            <a:spAutoFit/>
          </a:bodyPr>
          <a:lstStyle/>
          <a:p>
            <a:pPr algn="ctr">
              <a:defRPr sz="1800" b="0" i="0" u="none" strike="noStrike" kern="0" cap="none" spc="0" baseline="0">
                <a:solidFill>
                  <a:srgbClr val="000000"/>
                </a:solidFill>
                <a:uFillTx/>
              </a:defRPr>
            </a:pPr>
            <a:r>
              <a:rPr lang="tr-TR" sz="2000" b="1" dirty="0">
                <a:solidFill>
                  <a:srgbClr val="000000"/>
                </a:solidFill>
                <a:latin typeface="Century Gothic" pitchFamily="34"/>
                <a:ea typeface="Microsoft YaHei" pitchFamily="2"/>
                <a:cs typeface="Mangal" pitchFamily="2"/>
              </a:rPr>
              <a:t>KAMU KURUMLARI</a:t>
            </a:r>
          </a:p>
        </p:txBody>
      </p:sp>
      <p:sp>
        <p:nvSpPr>
          <p:cNvPr id="58" name="Metin kutusu 1"/>
          <p:cNvSpPr txBox="1"/>
          <p:nvPr/>
        </p:nvSpPr>
        <p:spPr>
          <a:xfrm>
            <a:off x="832577" y="389989"/>
            <a:ext cx="6533292" cy="1177247"/>
          </a:xfrm>
          <a:prstGeom prst="rect">
            <a:avLst/>
          </a:prstGeom>
          <a:noFill/>
          <a:ln cap="flat">
            <a:noFill/>
          </a:ln>
        </p:spPr>
        <p:txBody>
          <a:bodyPr vert="horz" wrap="square" lIns="68580" tIns="34291" rIns="68580" bIns="34291" anchor="t" anchorCtr="0" compatLnSpc="1">
            <a:spAutoFit/>
          </a:bodyPr>
          <a:lstStyle/>
          <a:p>
            <a:pPr algn="ctr">
              <a:defRPr sz="1800" b="0" i="0" u="none" strike="noStrike" kern="0" cap="none" spc="0" baseline="0">
                <a:solidFill>
                  <a:srgbClr val="000000"/>
                </a:solidFill>
                <a:uFillTx/>
              </a:defRPr>
            </a:pPr>
            <a:r>
              <a:rPr lang="tr-TR" sz="2400" b="1" kern="0" dirty="0">
                <a:solidFill>
                  <a:srgbClr val="FF0000"/>
                </a:solidFill>
                <a:effectLst>
                  <a:outerShdw blurRad="38100" dist="38100" dir="2700000" algn="tl">
                    <a:srgbClr val="000000">
                      <a:alpha val="43137"/>
                    </a:srgbClr>
                  </a:outerShdw>
                </a:effectLst>
                <a:latin typeface="Calibri"/>
              </a:rPr>
              <a:t>SIFIR ATIK YAKLAŞIMI</a:t>
            </a:r>
          </a:p>
          <a:p>
            <a:pPr algn="ctr">
              <a:defRPr sz="1800" b="0" i="0" u="none" strike="noStrike" kern="0" cap="none" spc="0" baseline="0">
                <a:solidFill>
                  <a:srgbClr val="000000"/>
                </a:solidFill>
                <a:uFillTx/>
              </a:defRPr>
            </a:pPr>
            <a:r>
              <a:rPr lang="tr-TR" sz="2400" b="1" dirty="0">
                <a:solidFill>
                  <a:srgbClr val="FF0000"/>
                </a:solidFill>
                <a:latin typeface="Calibri Light" pitchFamily="34"/>
                <a:ea typeface="Microsoft YaHei" pitchFamily="2"/>
                <a:cs typeface="Arial" pitchFamily="34"/>
              </a:rPr>
              <a:t>Uygulama Süreci</a:t>
            </a:r>
          </a:p>
          <a:p>
            <a:pPr algn="ctr">
              <a:defRPr sz="1800" b="0" i="0" u="none" strike="noStrike" kern="0" cap="none" spc="0" baseline="0">
                <a:solidFill>
                  <a:srgbClr val="000000"/>
                </a:solidFill>
                <a:uFillTx/>
              </a:defRPr>
            </a:pPr>
            <a:endParaRPr lang="tr-TR" sz="2400" b="1" kern="0" dirty="0">
              <a:solidFill>
                <a:srgbClr val="FF0000"/>
              </a:solidFill>
              <a:effectLst>
                <a:outerShdw blurRad="38100" dist="38100" dir="2700000" algn="tl">
                  <a:srgbClr val="000000">
                    <a:alpha val="43137"/>
                  </a:srgbClr>
                </a:outerShdw>
              </a:effectLst>
              <a:latin typeface="Calibri"/>
            </a:endParaRPr>
          </a:p>
        </p:txBody>
      </p:sp>
      <p:pic>
        <p:nvPicPr>
          <p:cNvPr id="59" name="Resim 21">
            <a:extLst/>
          </p:cNvPr>
          <p:cNvPicPr>
            <a:picLocks noChangeAspect="1"/>
          </p:cNvPicPr>
          <p:nvPr/>
        </p:nvPicPr>
        <p:blipFill>
          <a:blip r:embed="rId3" cstate="print"/>
          <a:srcRect/>
          <a:stretch>
            <a:fillRect/>
          </a:stretch>
        </p:blipFill>
        <p:spPr>
          <a:xfrm>
            <a:off x="6766745" y="227879"/>
            <a:ext cx="2017437" cy="1214551"/>
          </a:xfrm>
          <a:prstGeom prst="rect">
            <a:avLst/>
          </a:prstGeom>
          <a:noFill/>
          <a:ln cap="flat">
            <a:noFill/>
          </a:ln>
        </p:spPr>
      </p:pic>
    </p:spTree>
    <p:extLst>
      <p:ext uri="{BB962C8B-B14F-4D97-AF65-F5344CB8AC3E}">
        <p14:creationId xmlns:p14="http://schemas.microsoft.com/office/powerpoint/2010/main" val="406469566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176214" y="101600"/>
            <a:ext cx="8786812" cy="609600"/>
          </a:xfrm>
          <a:prstGeom prst="rect">
            <a:avLst/>
          </a:prstGeom>
          <a:solidFill>
            <a:srgbClr val="0070C0"/>
          </a:solidFill>
        </p:spPr>
        <p:txBody>
          <a:bodyPr anchor="ctr">
            <a:normAutofit fontScale="97500"/>
          </a:bodyPr>
          <a:lstStyle/>
          <a:p>
            <a:pPr algn="ctr">
              <a:defRPr/>
            </a:pPr>
            <a:r>
              <a:rPr lang="tr-TR" sz="2800" b="1" dirty="0">
                <a:solidFill>
                  <a:prstClr val="white"/>
                </a:solidFill>
                <a:latin typeface="Comic Sans MS" pitchFamily="66" charset="0"/>
              </a:rPr>
              <a:t>SIFIR ATIK </a:t>
            </a:r>
            <a:r>
              <a:rPr lang="tr-TR" sz="2800" b="1" dirty="0" smtClean="0">
                <a:solidFill>
                  <a:prstClr val="white"/>
                </a:solidFill>
                <a:latin typeface="Comic Sans MS" pitchFamily="66" charset="0"/>
              </a:rPr>
              <a:t>KURULUMU</a:t>
            </a:r>
            <a:endParaRPr lang="tr-TR" sz="2800" b="1" dirty="0">
              <a:solidFill>
                <a:prstClr val="white"/>
              </a:solidFill>
              <a:latin typeface="Comic Sans MS" pitchFamily="66" charset="0"/>
            </a:endParaRPr>
          </a:p>
        </p:txBody>
      </p:sp>
      <p:pic>
        <p:nvPicPr>
          <p:cNvPr id="2" name="Resim 1"/>
          <p:cNvPicPr>
            <a:picLocks noChangeAspect="1"/>
          </p:cNvPicPr>
          <p:nvPr/>
        </p:nvPicPr>
        <p:blipFill>
          <a:blip r:embed="rId2"/>
          <a:stretch>
            <a:fillRect/>
          </a:stretch>
        </p:blipFill>
        <p:spPr>
          <a:xfrm>
            <a:off x="967571" y="836712"/>
            <a:ext cx="7204098" cy="5808230"/>
          </a:xfrm>
          <a:prstGeom prst="rect">
            <a:avLst/>
          </a:prstGeom>
        </p:spPr>
      </p:pic>
    </p:spTree>
    <p:extLst>
      <p:ext uri="{BB962C8B-B14F-4D97-AF65-F5344CB8AC3E}">
        <p14:creationId xmlns:p14="http://schemas.microsoft.com/office/powerpoint/2010/main" val="211137656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911</TotalTime>
  <Words>695</Words>
  <Application>Microsoft Office PowerPoint</Application>
  <PresentationFormat>Ekran Gösterisi (4:3)</PresentationFormat>
  <Paragraphs>183</Paragraphs>
  <Slides>36</Slides>
  <Notes>5</Notes>
  <HiddenSlides>0</HiddenSlides>
  <MMClips>0</MMClips>
  <ScaleCrop>false</ScaleCrop>
  <HeadingPairs>
    <vt:vector size="6" baseType="variant">
      <vt:variant>
        <vt:lpstr>Kullanılan Yazı Tipleri</vt:lpstr>
      </vt:variant>
      <vt:variant>
        <vt:i4>15</vt:i4>
      </vt:variant>
      <vt:variant>
        <vt:lpstr>Tema</vt:lpstr>
      </vt:variant>
      <vt:variant>
        <vt:i4>1</vt:i4>
      </vt:variant>
      <vt:variant>
        <vt:lpstr>Slayt Başlıkları</vt:lpstr>
      </vt:variant>
      <vt:variant>
        <vt:i4>36</vt:i4>
      </vt:variant>
    </vt:vector>
  </HeadingPairs>
  <TitlesOfParts>
    <vt:vector size="52" baseType="lpstr">
      <vt:lpstr>Microsoft YaHei</vt:lpstr>
      <vt:lpstr>.VnArial Narrow</vt:lpstr>
      <vt:lpstr>Arial</vt:lpstr>
      <vt:lpstr>Broadway</vt:lpstr>
      <vt:lpstr>Calibri</vt:lpstr>
      <vt:lpstr>Calibri Light</vt:lpstr>
      <vt:lpstr>Cambria</vt:lpstr>
      <vt:lpstr>Century Gothic</vt:lpstr>
      <vt:lpstr>Comic Sans MS</vt:lpstr>
      <vt:lpstr>Lucida Sans Unicode</vt:lpstr>
      <vt:lpstr>Mangal</vt:lpstr>
      <vt:lpstr>Symbol</vt:lpstr>
      <vt:lpstr>Tahoma</vt:lpstr>
      <vt:lpstr>Times New Roman</vt:lpstr>
      <vt:lpstr>Wingdings</vt:lpstr>
      <vt:lpstr>Ofis Teması</vt:lpstr>
      <vt:lpstr>PowerPoint Sunusu</vt:lpstr>
      <vt:lpstr>PowerPoint Sunusu</vt:lpstr>
      <vt:lpstr>PowerPoint Sunusu</vt:lpstr>
      <vt:lpstr>PowerPoint Sunusu</vt:lpstr>
      <vt:lpstr>Atık Yönetimi Hiyerarşisi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ÇÖP KOVALARI GİTTİ GERİ DÖNÜŞÜM DÖNEMİ BAŞLADI</vt:lpstr>
      <vt:lpstr>PowerPoint Sunusu</vt:lpstr>
      <vt:lpstr>PowerPoint Sunusu</vt:lpstr>
      <vt:lpstr>PowerPoint Sunusu</vt:lpstr>
      <vt:lpstr>PowerPoint Sunusu</vt:lpstr>
      <vt:lpstr>PowerPoint Sunusu</vt:lpstr>
      <vt:lpstr>PowerPoint Sunusu</vt:lpstr>
      <vt:lpstr>PowerPoint Sunusu</vt:lpstr>
      <vt:lpstr>PowerPoint Sunusu</vt:lpstr>
      <vt:lpstr>METAL GERİ DÖNÜŞÜMÜ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Windows Kullanıcısı</cp:lastModifiedBy>
  <cp:revision>60</cp:revision>
  <dcterms:created xsi:type="dcterms:W3CDTF">2018-12-05T19:43:40Z</dcterms:created>
  <dcterms:modified xsi:type="dcterms:W3CDTF">2019-04-22T10:00:42Z</dcterms:modified>
</cp:coreProperties>
</file>